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7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ustomXml" Target="../customXml/item1.xml"/><Relationship Id="rId14" Type="http://schemas.openxmlformats.org/officeDocument/2006/relationships/customXmlProps" Target="../customXml/itemProps7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914400"/>
            <a:ext cx="9799320" cy="1657350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</a:pPr>
            <a:r>
              <a:rPr lang="zh-CN" altLang="zh-CN" sz="4445"/>
              <a:t>光伏建筑一体化（BIPV）的创新问题</a:t>
            </a:r>
            <a:br>
              <a:rPr lang="zh-CN" altLang="zh-CN" sz="4445"/>
            </a:br>
            <a:r>
              <a:rPr lang="zh-CN" altLang="zh-CN" sz="4445"/>
              <a:t>——对光伏幕墙特性选择的一点思考</a:t>
            </a:r>
            <a:endParaRPr lang="zh-CN" altLang="zh-CN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中国建筑金属结构协会光电建筑应用委员会</a:t>
            </a:r>
            <a:r>
              <a:rPr lang="en-US" altLang="zh-CN"/>
              <a:t> </a:t>
            </a:r>
            <a:r>
              <a:rPr lang="zh-CN" altLang="en-US"/>
              <a:t>原副主任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新能源零碳建筑研修班（</a:t>
            </a:r>
            <a:r>
              <a:rPr lang="en-US" altLang="zh-CN"/>
              <a:t>NEAS</a:t>
            </a:r>
            <a:r>
              <a:rPr lang="zh-CN" altLang="en-US"/>
              <a:t>）顾问委员会</a:t>
            </a:r>
            <a:r>
              <a:rPr lang="en-US" altLang="zh-CN"/>
              <a:t> </a:t>
            </a:r>
            <a:r>
              <a:rPr lang="zh-CN" altLang="en-US"/>
              <a:t>主任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638175"/>
          </a:xfrm>
        </p:spPr>
        <p:txBody>
          <a:bodyPr/>
          <a:p>
            <a:r>
              <a:rPr lang="zh-CN" altLang="en-US" sz="3200">
                <a:sym typeface="+mn-ea"/>
              </a:rPr>
              <a:t>一、光伏适合应用于建筑幕墙吗？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379855"/>
            <a:ext cx="11162665" cy="4869815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 sz="2800"/>
              <a:t>＊光伏幕墙是建筑幕墙按照功能分类的一个分支。</a:t>
            </a:r>
            <a:endParaRPr lang="zh-CN" altLang="en-US" sz="28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/>
              <a:t>＊光伏幕墙没有改变建筑幕墙的结构和性能，只是增加了某些特性。</a:t>
            </a:r>
            <a:endParaRPr lang="zh-CN" altLang="en-US" sz="28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/>
              <a:t>＊由于太阳电池的存在，普通光伏组件直接作为幕墙面板，还存在着一些不适应。</a:t>
            </a:r>
            <a:endParaRPr lang="zh-CN" altLang="en-US" sz="28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/>
              <a:t>＊通过技术创新，找到解决问题的技术措施，就可以将不适应转变为适应。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二、光伏幕墙有哪些特性不适应，如何解决？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251585" y="1555115"/>
          <a:ext cx="10251440" cy="4634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640"/>
                <a:gridCol w="1591945"/>
                <a:gridCol w="3733165"/>
                <a:gridCol w="4250690"/>
              </a:tblGrid>
              <a:tr h="56896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序号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特性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不适应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指导和建议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43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尺寸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光伏组件因工艺性原因，其尺寸与幕墙分格尺寸存在差异。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遵循建筑模数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（考虑优先数列）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；有尺寸调节措施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（规格系列、允许偏差）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43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形状</a:t>
                      </a:r>
                      <a:endParaRPr lang="zh-CN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单块不规则光伏幕墙面板会影响系统的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发电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效率。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单独设计电路；采用不发电的光伏幕墙面板。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43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单片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玻璃厚度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光伏组件（3.2㎜）与JGJ 102-2003（5㎜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altLang="zh-CN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</a:t>
                      </a: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㎜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）不一致。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薄膜光伏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组件可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采用3层结构，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通过玻璃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等效厚度计算满足刚度要求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zh-CN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16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夹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层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玻璃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光伏组件采用EVA胶膜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与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幕墙玻璃面板采用PVB胶膜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不一致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提供光伏幕墙面板采用PVB后的剥离强度测试数据。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43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透光率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光伏幕墙面板的透光率与功率成反比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（透光率对功率有影响）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提供与幕墙采光性能分级（5级）对应的面板功率数据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（测试方法）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762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835025"/>
            <a:ext cx="10968990" cy="5414645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205865" y="917575"/>
          <a:ext cx="9973945" cy="5235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205"/>
                <a:gridCol w="1544955"/>
                <a:gridCol w="3596005"/>
                <a:gridCol w="3954780"/>
              </a:tblGrid>
              <a:tr h="64325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序号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特性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不适应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技术措施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84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可见光反射比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与不同可见光反射比对应的光伏幕墙面板的功率不同。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提供与不同可见光反射比（0.3和0.16）对应的功率数据。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保温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当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面板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采用中空玻璃时，中空层内的温度变化会对功率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产生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影响。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提供不同温度下的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光伏幕墙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面板功率数据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（测试方法）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84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隔热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当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采用LOW-E玻璃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时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，LOW-E膜对功率会产生影响。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提供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光伏幕墙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面板的光热及功率测试数据。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21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9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遮阳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透光率越低，遮阳系数越小，功率越高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（遮阳系数对功率有影响）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提供与幕墙遮阳系数分级（8级）对应的功率数据。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84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10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通风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当光伏面板作为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开启扇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时，开启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角度会影响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系统的发电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效率。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设计特殊电路；采用不发电的光伏幕墙面板。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762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770890"/>
            <a:ext cx="10968990" cy="5478780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78560" y="847725"/>
          <a:ext cx="10361295" cy="542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265"/>
                <a:gridCol w="1323975"/>
                <a:gridCol w="3936365"/>
                <a:gridCol w="4250690"/>
              </a:tblGrid>
              <a:tr h="55435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序号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特性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不适应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技术措施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94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11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颜色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当光伏幕墙面板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采用不同的颜色或纹理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时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会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对功率产生影响。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提供与不同颜色或纹理对应的面板功率数据。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84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12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布线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背面接线盒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会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影响美观；侧边接线盒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被直接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封于胶缝内。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框支承幕墙可在背端框内；点支承幕墙可在侧边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金属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线槽内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；拆卸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方便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21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13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直流电压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如果线缆</a:t>
                      </a:r>
                      <a:r>
                        <a:rPr 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漏电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，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较高的直流电压会使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幕墙的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支承系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统变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成导体。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直流特低电压；漏电关断保护；加强绝缘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层等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21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14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防火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如果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接线处出现故障，较高的直流电压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会产生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电弧，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容易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引发火灾。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直流特低电压；直流电弧保护。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178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15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发电效率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建筑周边阴影遮挡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透光率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垂直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幕墙、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散热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差、灰尘污染、不易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检修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等，会影响系统的发电效率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分散逆变；非透光部位采用晶硅；斜幕墙构造；最大功率点跟踪；双层或开放式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幕墙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；自动清洗；智能化运维</a:t>
                      </a:r>
                      <a:r>
                        <a:rPr lang="zh-CN" alt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等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三、应该选择什么样的创新机制？</a:t>
            </a:r>
            <a:endParaRPr lang="zh-CN" altLang="en-US" sz="3200"/>
          </a:p>
        </p:txBody>
      </p:sp>
      <p:pic>
        <p:nvPicPr>
          <p:cNvPr id="4" name="C9F754DE-2CAD-44b6-B708-469DEB6407EB-1" descr="wps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355" y="1490345"/>
            <a:ext cx="6405880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76200"/>
          </a:xfrm>
        </p:spPr>
        <p:txBody>
          <a:bodyPr/>
          <a:p>
            <a:endParaRPr lang="zh-CN" altLang="en-US"/>
          </a:p>
        </p:txBody>
      </p:sp>
      <p:pic>
        <p:nvPicPr>
          <p:cNvPr id="4" name="C9F754DE-2CAD-44b6-B708-469DEB6407EB-2" descr="wps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847090"/>
            <a:ext cx="7651115" cy="5786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 sz="6600"/>
          </a:p>
          <a:p>
            <a:pPr marL="0" indent="0">
              <a:buNone/>
            </a:pPr>
            <a:r>
              <a:rPr lang="zh-CN" altLang="en-US" sz="6600"/>
              <a:t> </a:t>
            </a:r>
            <a:r>
              <a:rPr lang="en-US" altLang="zh-CN" sz="6600"/>
              <a:t>         </a:t>
            </a:r>
            <a:r>
              <a:rPr lang="en-US" altLang="zh-CN" sz="6600" b="1"/>
              <a:t> </a:t>
            </a:r>
            <a:r>
              <a:rPr lang="zh-CN" altLang="en-US" sz="6600" b="1"/>
              <a:t>感谢大家聆听！</a:t>
            </a:r>
            <a:endParaRPr lang="zh-CN" altLang="en-US" sz="6600" b="1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TABLE_BEAUTIFY" val="smartTable{79a24b66-64a1-4057-aaf5-3b286d04dbc2}"/>
  <p:tag name="TABLE_ENDDRAG_ORIGIN_RECT" val="412*364"/>
  <p:tag name="TABLE_ENDDRAG_RECT" val="273*122*412*364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TABLE_BEAUTIFY" val="smartTable{db1e376b-a8cc-40a2-b385-f9f5942ac27a}"/>
  <p:tag name="TABLE_ENDDRAG_ORIGIN_RECT" val="412*412"/>
  <p:tag name="TABLE_ENDDRAG_RECT" val="273*72*412*41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UNIT_TABLE_BEAUTIFY" val="smartTable{123b870a-97e4-4f31-ac6b-0cdff03b526a}"/>
  <p:tag name="TABLE_ENDDRAG_ORIGIN_RECT" val="412*417"/>
  <p:tag name="TABLE_ENDDRAG_RECT" val="273*66*412*417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Y2NjYxNDU1MTAxIiwKCSJHcm91cElkIiA6ICIyODMyNDM4NzgiLAoJIkltYWdlIiA6ICJpVkJPUncwS0dnb0FBQUFOU1VoRVVnQUFBdmtBQUFMVUNBWUFBQUNSamkyUUFBQUFDWEJJV1hNQUFBc1RBQUFMRXdFQW1wd1lBQUFnQUVsRVFWUjRuT3pkZVZ4VmRmNC84TmU1OThLRks2Q0NnTnVZSmlLS1MrUldLR1dtbVdocE5KbHJZcFpidVd0cG9MbVFhRGxhamRSWWZtdW1uRW90VWh6TE1NVTBseDhxb3hTb0lDZ291eWo3ZHBmeis0TTR3K0hlQzFmRjBPUHIrWGpNWTdwbi9aekRSVjduYzk3bmM0U1NraElSUkVSRVJFUjBUM0p5Y2hMcVRsTTFSVU9JaUlpSWlPak9ZY2duSWlJaUlsSVlobndpSWlJaUlvVmh5Q2NpSWlJaVVoaUdmQ0lpSWlJaWhXSElKeUlpSWlKU0dJWjhJaUlpSWlLRlljZ25JaUlpSWxJWWhud2lJaUlpSW9WaHlDY2lJaUlpVWhpR2ZDSWlJaUlpaFdISUp5SWlJaUpTR0laOElpSWlJaUtGWWNnbklpSWlJbElZaG53aUlpSWlJb1ZoeUNjaUlpSWlVaGlHZkNJaUlpSWloV0hJSnlJaUlpSlNHSVo4SWlJaUlpS0ZZY2duSWlJaUlsSVlobndpSWlJaUlvVmh5Q2NpSWlJaVVoaUdmQ0lpSWlJaWhXSElKeUlpSWlKU0dJWjhJaUlpSWlLRlljZ25JaUlpSWxJWWhud2lJaUlpSW9WaHlDY2lJaUlpVWhpR2ZDSWlJaUlpaFdISUp5SWlJaUpTR0laOElpSWlJaUtGWWNnbklpSWlJbElZaG53aUlpSWlJb1ZoeUNjaUlpSWlVaGlHZkNJaUlpSWloV0hJSnlJaUlpSlNHSVo4SWlJaUlpS0ZZY2duSWlJaUlsSVlobndpSWlJaUlvVmh5Q2NpSWlJaVVoaUdmQ0lpSWlJaWhXSElKeUlpSWlKU0dJWjhJaUlpSWlLRlljZ25JaUlpSWxJWVRWTTNnSWlJNkY3bnNtbExVemVCN2hORkMyWTBkUlBvSHNHUVQwUkUxQWdZdnVoTzQ4VWszUXlXNnhBUkVSRVJLUXhEUGhFUkVSR1J3akRrRXhFUkVSRXBERU0rRVJFUkVaSENNT1FURVJFUkVTa01RejRSRVJFUmtjSXc1Qk1SRVJFUktReERQaEVSRVJHUndqRGtFeEVSRVJFcERFTStFUkhSUFVBVXhhWnV3aDNCNHlLNk14anlpWWlJN2dHTEZpMUNmSHk4VGN0bVptWWlPanJhWXRBVVJkSHFQR3NpSXlPUm5wNXU4L0kzb3ltT1M2L1hJeTR1enVLOG8wZVBOcmdOdlY2UG9xS2llcGRac21USkhUdG5STFpneUNjaUlycUxHQXdHNU9mbm0wM1B6YzFGOSs3ZHBjOUdvOUhxTnZidDI0ZERodzZob0tEQWJON0ZpeGNSRlJWbGNaNDFSNDhlUldwcXFzM0xXM0szSGRmcTFhdVJsSlFrbTVhVmxZWDMzbnNQTVRFeDlhNnIwV2p3NFljZjRzQ0JBN0xwa1pHUjJMTm5qN1N0RGgwNjJOUVdvanRCMDlRTklDSWl1cDhaalVhRWg0ZWp2THdjQUZCWVdBaWRUb2Z3OEhDbzFXcHBPWlZLQlkxR0k2MnpldlZxTEZ1MkRBNE9Eckx0RlJjWDQ5Q2hRM2ozM1hmUnNtVkxBRUJLU2dwKyt1a256Sm8xQzlIUjBSZy9mcncwNytqUm94QUVBZjcrL2xiYldGVlZoZmJ0Mnl2bXVPenM3QUFBM3Q3ZXN1bG56cHlCajQ4UGhnd1pVdSt4Q1lLQTU1OS9Ic3VXTFVPM2J0M1F0bTFiQU1DSkV5Znc2cXV2U3N2VU9IandJQVlQSGd5VmluMnI5T2RoeUNjaUltcENhclVhWThlT2xRSm5TRWdJQmcwYUJJUEJnRFZyMWtDdjF3TUFTa3RMRVJJU0lxMlhtSmlJakl3TWRPN2NXYmE5SFR0MndOSFJFV0ZoWVhCMmRwWUZ5NWlZR0p3OGVSS1ptWm5ZdG0wYlhGMWRBUUJhclJiZHVuV1RBbkpkRlJVVmNIUjByUGM0ZnZqaEI3aTV1V0hBZ0FIM3hISFZoUEN5c2pMb2REb0F3T0hEaHhFVUZHUzI3SUVEQitEdjd5ODdCOTI2ZGNPd1ljUGc0ZUVCb0xxVTZQTGx5L2puUC84SkFDZ3ZMMGRJU0FqMGVqMlNrcEtRa1pHQnlaTW4xM3NPaVJvVFF6NFJFVkVkSmxGRWJGWU9UbWJsb3VTUE1OcVFYNjltWWxEN3RyZTB2NW9nZk96WU1UUnIxZ3dqUm93QUFLeGN1VkphSmpnNEdPKzg4NDcwZWZMa3lTZ29LSUJlcjVkNnBwT1RrM0hod2dWczNMZ1JlWGw1aUlxS3d0eTVjNlYxTm0vZWpIbno1c0hQenc5bno1N0ZrU05ITUh2MjdBWjdtRXRMUy9IaGh4OUtQZTZXbUV3bU9EbzZ3dGZYRjA1T1RuZmxjVzNidGczbnpwMERVRjNESHhJU2dxU2tKRXliTmcyOWUvZEdXbG9hZHUvZWpkMjdkOHZXUzA1T2hpQUlaajM4cjczMm12VGZQL3p3QXhZdVhJaEhIbmxFT283YXgwWDBaMlBJSnlJaXF1VzN2SHpNMkJlRDM2K1oxNC9YNThqVnJGc08rVUIxU2N5T0hUdXdmUGx5RkJZV1l2MzY5YktTaitMaVlsbVBkMWxaR1NJakkxRllXSWdoUTRhZ3VMZ1krL2Z2eDhxVks2SFQ2YURUNlhENDhHR01IejhlN3U3dWlJdUxnNStmSC96OC9BQUF2WHYzeHBZdFczRDI3RmxwbWlXaUtFcTkwaTR1THZmMGNmMzFyMytGVnF0RmZuNCtYbm5sRlZrSS8raWpqekJyMWl3RUJBU1lIY09ycjc1cVZ0b0RBUG41K1hCemMwTmVYaDdhdDI4dkJYeExqRVlqaW91TDBhSkZDOXRQSHRGdFlNZ25JaUw2dytmeGlWZ2NjeFRkM0ZyaWkxSEQwTnVqRlI1d2NZYXFWaWkxeEdYVEZpeDdwTTl0N1RzcUtnb2pSb3lBbTVzYlJGSEUyclZyWmZQcjluaFBtalJKOXJtb3FBZ3paODZVZXE4RlFjQnJyNzJHbkp3Y1hMOStIWjZlbnNqTHk1TnQwOXZiR3oxNjlLaTNYZVhsNVJCRkVjMmFOYnZuajZ1bXpyOW1OQitEd1FDTlJvT3NyQ3pZMjlzaklDQUEzM3p6RFlZUEh5NHI4ZEhyOWRKZGpJTUhEMG9QM0thbXBtTE5talhvMUtrVG5uNzY2WHJQdy9idDI1R1JrWUVsUzViVWY4S0lHZ2xEUGhFUkVhcDc4QmZISE1XVW5qNVk5N2cvN0dzOUhIcW54Y1hGWWVmT25mRHk4c0xodzRlUm5aMk54WXNYSXpZMlZob0JwbTZQZDVjdVhXVGJhTnUyTFRaczJJRHM3R3c0T0RpZ3VMZ1l6czdPeU1qSWdKT1RFNVl0VzRhVksxZkMxOWRYV2ljeE1SRVRKa3lRNnNvdEtTb3Fnb09EZyt4aFdVcysvL3h6QkFZR3d0UFQ4NjQvcnRPblR3TUFJaUlpOE9TVFQrTDY5ZXVZT25VcWlvcUtzSHYzYnZUcjEwOFc4cXVxcXFUU29acjlCQVFFNE5WWFg0WEJZTUQ2OWV0eDQ4WU4yTnZiUyt0MDZOQkJkbHhBOVFWS1RrNk83QndSM1NrTStVUkVkTjh6aVNKbS9oU0RibTR0Ly9TQUQxU1htSVNHaHFKbno1NG9MeS9IM0xsejRlUGpnMjdkdWtuTDFPN3h6cy9QbHdWS29EcEF6cGt6QjFxdEZvSWdJQ2dvQ0pHUmtkSjhnOEVBUVJCa3ZlVEJ3Y0gxQm53QU9IWHFGRXdtazFsZ3JldjgrZk53ZFhYRjZOR2o3K3JqcXF5c1JINStQbFFxRlNaTm1vVFhYMzhkeTVjdmgxcXR4dUhEaHpGeTVFaXpoMzROQm9NVThqMDlQV1VoM2NmSEIyKzk5UllBNE1LRkMramF0YXZaUGsrZlBvMkhIbnFvd1FzbG9zYkVrRTlFUlBlOTJLd2MvSmFYank5R0RmdlRBejVRUFJKTlRROTJlbm82dkx5OFVGQlFnRTJiTmtuanh0ZnU4VTVMUzRPUGp3OUNRa0prOWUxMWg1MnNUUkFFcU5WcTJXZ3l0aGcxYWhRR0RCZ0FkM2YzZXBkNzRZVVg4TVFUVDl6MXgzWDgrSEVNSFRvVUZ5NWNnSnViR3dJREEzSGp4ZzJJb29qWTJGZ3NYYm9VbHk1ZFFxdFdyZURzN0F4QVhxNVRuMVdyVnFGVHAwNW0wOCtmUDQrUWtCQTgvUERERFc2RHFMRXc1Qk1SMFgzdlpGWXVBS0MzUjZzbTJiOG9pdGl6Wnc5ZWVPRUZKQ2NuUzhNK2hvYUdTajNiZFd2WGdmODkrR21MeXNwS09EZzRJQ0VoQVZsWldYajIyV2R0YnArbGdHODBHcEdhbW9vdVhicWdxcW9LQm9QQnJHNy9ianl1MDZkUFkvNzgrWWlJaUFCUS9ReUFJQWc0ZnZ3NGhnMGJCcDFPaHpadDJtRE5talVJQ1FtQlJxT0JLSXBTVDM1OU5CcU54UkYxSmsrZXpJQlBmenFHZkNJaXV1L1ZESlA1Z0l0emsreGZFQVE0T0RnZ0pTVUZjWEZ4Q0F3TVJHaG9LRVJSbEphcFc3dGVXbHFLb3FJaWJOeTQwYVlSVzNKemM5R2lSUXYwN2RzWE0yYk1xTGRuL3Z2dnY4ZXBVNmZxM1Y1QlFRSHk4dkt3YXRVcXVMbTV3ZG5aMmF3YzVXNDdyb1NFQlBqNyswT3RWa01VUllpaUNFRVFjUFhxVmV6ZHV4ZERodzVGZEhRMGdPcVhkSDN4eFJmU1JZQXRQZmxDUFE5bzEreUw2TS9Da0U5RVJQU0hoa2JSdVpPR0R4K084UEJ3bEpTVW9HL2Z2dWpSbzRlc1RPV2xsMTVDV0ZpWVRVR3hxS2dJQUxCcjF5NElnZ0EzTnpmazV1YkMxOWNYZ2lEZzRZY2ZSbkZ4c2JUOHJsMjdNR2JNR0ZsYmhnNGRDaWNuSjV2MkZ4OGZqMWF0TE44RnVadU82L3IxNndnSUNKQmRaQUNBcTZzckRBWURTa3RMMGJOblQ3UnYzeDdObWpWRFltSWlLaXNyWVdkbkoydWZ5V1RDRHovOGdKS1NFcVNucDZORGh3NEEvamYyZmwxbFpXV3l1bjZpUHdORFBoRVIwVjNBM3Q0ZXJWcTFRa0ZCQVZKU1Vzd2UvalFhamREcjlXWVBwdGJJeTh2RDFxMWJrWnFhQ2pjM04weWRPaFg5Ky9lSHA2Y25Ta3BLc0hEaFFxeFlzUUpBZGJEVzZYVDQ2cXV2QUFBblQ1NUVZR0NndE8yYnFka0hxbXZwMjdScGM5Y2ZWOTB4OEUwbUU5UnFOWFE2SGRhdFd5ZWI1Ky92RDM5L2YxeTllbFYyVVZKV1ZvYTFhOWZDd2NFQkd6WnN3RC8vK1UrOCtPS0w2TnExSzV5Y25DeVc2M3o0NFljTnZuQ01xTEV4NUJNUkVkMEZvcU9qMGJGalI0d2VQUm9SRVJHd3Q3ZEgvLzc5NGVYbEJVOVBUd3dkT2hRcWxRcWlLS0tpb2dLbHBhVW9MaTVHWVdFaEhucm9JYmk3dTZORGh3NllNbVVLMnJiOTMwdTVTa3BLRUI0ZWpva1RKNko5Ky9ZQS9oZmlUU1lUZ09vYStLdFhyK0xCQngrMHFhMUZSVVV3R28xbzJiSWxLaXNyY2VEQUFRd2JOdXllT2E2YWgzN3I5dWpYcVAwUWIwcEtDbHhkWGFWNU1URXh5TS9QeDZaTm0rRGc0SUI1OCtaaDNicDFhTm15Slo1NzdqbGN2SGdSTFZ1MmhMMjlQVVJSUkZWVkZZS0NnbkR4NGtXVWxKVEF3Y0ZCTnR3bjBaM0NrRTlFUk5TRVJGRkVURXdNV3JkdWpWNjllZ0VBd3NQRGtaQ1FnR1BIanVIUW9VUEl5Y2xCU1VrSmR1L2VMVnRYclZaajVjcVYwdWVKRXlmSzVwODlleGJSMGRFSURnNDJHMzhlcUg2Z2R2cjA2Y2pQejBkQ1FvTE5JVit0VnVQSWtTUFl2WHMzQ2dvSzBLSkZDN09SZGU3bTQ2cTVDS2o1LzdxU2twTHc2NisvSWkwdERaY3ZYOGFMTDc0b3pSczVjaVFHRFJvazllNDNiOTRjYTlldXhlblRwM0g2OUdrY09uUUlOMjdjUUhsNXVmUkFzbDZ2aDhsa1F2LysvYkY0OGVMNlRpMVJveEZLU2tvc1g4WVNFUkhkSjhKUG5FYjQ4Vk1vV2pEamx0WjMyYlRsbHRjdEtTbUJuWjBkdEZwdGc4c2FqVWFwOTdsbTZFaHJ6cDA3QjVWS1pYSGM5c2FTa3BLQzA2ZFBZOVNvVVdZbFBuZnpjVlZVVk9EOTk5L0g0c1dMNjMyZ2R0dTJiZEJvTkJnN2R1eHRsOXZVUHI1YmRUdmZNMUkySnljbnN5OFdlL0tKaUlpYWtKT1RrODNMM3N6TGxHcS9jT3BPNmR5NXMxbU5mWTI3K2JnY0hCeXdkT25TQnBlYk5HblNiZStyQmtmV29UOGJud0loSWlJaUlsSVlobndpSWlJaUlvVmh5Q2NpSWlJaVVoaUdmQ0lpSWlJaWhXSElKeUlpSWlKU0dJWjhJaUlpSWlLRlljZ25JaUlpSWxJWWhud2lJaUlpSW9WaHlDY2lJaUlpVWhpKzhaYUlpS2dSdUd6YTB0Uk5JQ0tTTU9RVEVSSGRwcUlGTTVxNkNVUkVNaXpYSVNJaUlpSlNHSVo4SWlJaUlpS0ZZY2duSWlJaUlsSVlobndpSWlJaUlvVmh5Q2NpSWlJaVVoaUdmQ0lpSWlJaWhXSElKeUlpSWlKU0dJWjhJaUlpSWlLRlljZ25JaUlpSWxJWWhud2lJaUlpSW9WaHlDY2lJaUlpVWhpR2ZDSWlJaUlpaFdISUp5SWlJaUpTR0laOElpSWlJaUtGWWNnbklpSWlJbElZaG53aUlpSWlJb1ZoeUNjaUlpSWlVaGlHZkNJaUlpSWloV0hJSnlJaUlpSlNHSVo4SWlJaUlpS0ZZY2duSWlJaUlsSVlobndpSWlJaUlvVmh5Q2NpSWlJaVVoaUdmQ0lpSWlJaWhXSElKeUlpSWlKU0dJWjhJaUlpSWlLRlljZ25JaUlpSWxJWWhud2lJaUlpSW9WaHlDY2lJaUlpVWhoTlV6ZUFpSWpvWHVleWFVdFRONEhxS0Zvd282bWJRTlNrR1BLSmlJZ2FBVVBsM1lNWFhVUXMxeUVpSWlJaVVoeUdmQ0lpSWlJaWhXSElKeUlpSWlKU0dJWjhJaUlpSWlLRlljZ25JaUlpSWxJWWhud2lJaUlpSW9WaHlDY2lJaUlpVWhpR2ZDSWlJaUlpaFdISUp5SWlJaUpTR0laOElpS2llNEFvaWszZEJDSzZoekRrRXhFUjNRTVdMVnFFK1BoNG01Yk56TXhFZEhTMHhRc0RVUlN0enJNa0x5OFArZm41RnVkVlZGUmc1ODZkcUt5c3JIY2JlcjBlY1hGeEZ1Y2RQWHFVRnpCRWR3QkRQaEVSMFYzRVlEQllETlc1dWJubzNyMjc5TmxvTkZyZHhyNTkrM0RvMENFVUZCU1l6YnQ0OFNLaW9xSXN6ck8yclEwYk5xQ3Fxc3BzbmthandjNmRPNUdWbGRYZ2RsYXZYbzJrcENUWnRLeXNMTHozM251SWlZbXhxUzFFWkR0TlV6ZUFpSWpvZm1ZMEdoRWVIbzd5OG5JQVFHRmhJWFE2SGNMRHc2RldxNlhsVkNvVk5CcU50TTdxMWF1eGJOa3lPRGc0eUxaWFhGeU1RNGNPNGQxMzMwWExsaTBCQUNrcEtmanBwNTh3YTlZc1JFZEhZL3o0OGRLOG8wZVBRaEFFK1B2N1cyemZpUk1uOE9hYmI4TGUzdDVzbmxxdGhsYXJSY2VPSGVzOVJqczdPd0NBdDdlM2JQcVpNMmZnNCtPRElVT0cxTHMrRWQwOGhud2lJcUltcEZhck1YYnNXQ2tBaDRTRVlOQ2dRVEFZREZpelpnMzBlajBBb0xTMEZDRWhJZEo2aVltSnlNaklRT2ZPbldYYjI3RmpCeHdkSFJFV0ZnWm5aMmVvVlArN2FSOFRFNE9USjA4aU16TVQyN1p0ZzZ1ckt3QkFxOVdpVzdkdVV2Q3ZjZWJNR2ZUczJSTWRPblN3NlZpdVhMbUNVNmRPNGJubm5qT2JKd2dDQUtDc3JBdzZuUTRBY1Bqd1lRUUZCWmt0ZStEQUFmajcrOFBSMGRHbS9SS1JPWVo4SWlLaUpsWVQ4SThkTzRabXpacGh4SWdSQUlDVksxZEt5d1FIQitPZGQ5NlJQaytlUEJrRkJRWFE2L1ZTVDNseWNqSXVYTGlBalJzM0lpOHZEMUZSVVpnN2Q2NjB6dWJObXpGdjNqejQrZm5oN05tek9ITGtDR2JQbmkyN0VLZ3RKaVlHMDZaTkF3Q2NPM2NPeGNYRjJMVnJGL1I2dmRTelgxWldKcnY0VUtsVUdEQmdBTnEyYll0dDI3YmgzTGx6QUtxZkJRZ0pDVUZTVWhLbVRadUczcjE3SXkwdERidDM3OGJ1M2J0bCswMU9Ub1lnQ096aEo3b05EUGxFUkVSMTdMbDRDVnZqRXhHYm1ZMVN2Y0dtZGNKUG5NYXlSL3JjOGo2cnFxcXdZOGNPTEYrK0hJV0ZoVmkvZnIzVSt3MVVsK0hVRHRObFpXV0lqSXhFWVdFaGhnd1pndUxpWXV6ZnZ4OHJWNjZFVHFlRFRxZkQ0Y09ITVg3OGVMaTd1eU11TGc1K2ZuN3c4L01EQVBUdTNSdGJ0bXpCMmJObnBXbTF4Y2ZIbzBlUEhuQnhjWUhSYU1Rbm4zeUMxcTFiWTgyYU5iSXlvc21USjhzdVBtcjc2MS8vQ3ExV2kvejhmTHp5eWl1eTVUNzY2Q1BNbWpVTEFRRUJadXU5K3VxclpxVTlSSFJ6R1BLSmlJaitrRjllZ1lVSGorRDdwRlQ0dUxiRUtLOU82TmpjQmFwYVlkdVM4T09uRU5DK3pXM3RPeW9xQ2lOR2pJQ2JteHRFVWNUYXRXdGw4K3YyNUUrYU5FbjJ1YWlvQ0RObnpwUjY1UVZCd0d1dnZZYWNuQnhjdjM0ZG5wNmV5TXZMazIzVDI5c2JQWHIwTUd0TFJrWUdJaUlpTUdUSUVPellzUU1aR1Jtd3M3UERva1dMWkFHL3J2VDBkRmxwVDgzekFqV2pBaGtNQm1nMEdtUmxaY0hlM2g0QkFRSDQ1cHR2TUh6NGNGbXBrRjZ2bDU0L0lLSmJ3OThnSWlLaVB6d1h1UmRYaWt2d3hhaGhHTlBsUVp2WEN6OStDb1BhdDczbC9jYkZ4V0huenAzdzh2TEM0Y09Ia1oyZGpjV0xGeU0yTmxZYWthWnVUMzZYTGwxazIyamJ0aTAyYk5pQTdPeHNPRGc0b0xpNEdNN096c2pJeUlDVGt4T1dMVnVHbFN0WHd0ZlhWMW9uTVRFUkV5Wk1nSWVIaDJ4YkhoNGU2TnExSzdwMjdRcFhWMWVFaFlVaFBEd2NHbzBHNTg2ZHc3WnQyNlJsYThwMURBWURrcEtTc0dqUklnd2FORWkydmRPblR3TUFJaUlpOE9TVFQrTDY5ZXVZT25VcWlvcUtzSHYzYnZUcjEwOFc4cXVxcXFRU0pDSzZOUXo1UkVSRWYvajkyblVjbWhDRVh1NXVmK3ArZS9mdWpkRFFVUFRzMlJQbDVlV1lPM2N1Zkh4ODBLMWJOMm1aMmozNStmbjVacVBkQ0lLQU9YUG1RS3ZWUWhBRUJBVUZJVEl5VXBwdk1CZ2dDSUtzOXo4NE9OZ3M0QVBWbytFc1hMZ1FvaWppN2JmZnhvSUZDK0RtVm4xT3VuWHJodm56NThQVjFiWGVYdjBhbFpXVnlNL1BoMHFsd3FSSmsvRDY2NjlqK2ZMbFVLdlZPSHo0TUVhT0hHbjI4TERCWUdESUo3cE5EUGxFUkhUZksvdWo3bjVlMzk1L2VzQUhxa2ZZcWVtWlQwOVBoNWVYRndvS0NyQnAweVpwUFB6YVBmbHBhV253OGZGQlNFaUlyRzYvN25DYXRRbUNBTFZhTFJ2ZHBpSGZmZmNkbm56eVNlbGlJeWNuQjYxYXRVSldWaGJjM2QzTmxvK1BqMGV2WHIxazA0NGZQNDZoUTRmaXdvVUxjSE56UTJCZ0lHN2N1QUZSRkJFYkc0dWxTNWZpMHFWTGFOV3FGWnlkblFHd1hJZW9NZkEzaUlpSTdudXBCWVVBZ09HZEhtaVMvWXVpaUQxNzl1Q0ZGMTVBY25LeU5KeGxhR2lvMUdOZnR5WWZxTzdScitsaGIwaGxaU1VjSEJ5UWtKQ0FyS3dzUFB2c3MvVXV2Mi9mUHB3N2R3NXF0UnJmZi84OW1qZHZEaTh2TDZqVmFvU0ZoWm1WQ3dGQVFrSUNWcXhZZ1ljZmZsaWFkdnIwYWN5ZlB4OFJFUkVBcXA4bEVBUUJ4NDhmeDdCaHc2RFQ2ZENtVFJ1c1diTUdJU0VoMEdnMEVFV1JQZmxFdDRraG40aUk3bnNGbGRWdmMvVnQ1ZG9rK3hjRUFRNE9Ea2hKU1VGY1hCd0NBd01SR2hvS1VSU2xaZXJXNUplV2xxS29xQWdiTjI1RWl4WXRHdHhIYm00dVdyUm9nYjU5KzJMR2pCa1dlK0pydTNqeEl0cTNiNCtBZ0FDMGF0VktOcy9PenM3aWlEcVRKazJTQmZ5RWhBVDQrL3REclZaREZFV0lvZ2hCRUhEMTZsWHMzYnNYUTRjT1JYUjBOSURxb1RlLytPSUw2U0tBUGZsRXQ0ZS9RVVJFZE44VFVSMm1uZTJicnZkNCtQRGhDQThQUjBsSkNmcjI3WXNlUFhySXltOWVldWtsaElXRnljcHpyQ2txS2dJQTdOcTFDNElnd00zTkRibTV1ZkQxOVlVZ0NIajQ0WWRSWEZ3c0xiOXIxeTZNR1ROR3RvM1hYMzlkOWxrVVJhbXN4bG9iNms2L2Z2MDZBZ0lDWkJjckFPRHE2Z3FEd1lEUzBsTDA3TmtUN2R1M1I3Tm16WkNZbUlqS3lrclkyZG5aZEp4RVpCMURQaEVSMFYzQTN0NGVyVnExUWtGQkFWSlNVc3dlUmpVYWpiS1hVTldWbDVlSHJWdTNJalUxRlc1dWJwZzZkU3I2OSs4UFQwOVBsSlNVWU9IQ2hWaXhZZ1dBNmdzR25VNkhyNzc2Q2dCdzh1UkpCQVlHU3RzV1JSSDUrZmxJUzB0RGFtb3FVbE5UNGVycWlvQ0FBTGk0dU5nY3dPdU9nVzh5bWFCV3E2SFQ2YkJ1M1RyWlBIOS9mL2o3KytQcTFhdjFQbHRBUkxaaHlDY2lJcm9MUkVkSG8yUEhqaGc5ZWpRaUlpSmdiMitQL3YzN3c4dkxDNTZlbmhnNmRDaFVLaFZFVVVSRlJRVktTMHRSWEZ5TXdzSkNQUFRRUTNCM2QwZUhEaDB3WmNvVXRHMzd2K0U4UzBwS0VCNGVqb2tUSjZKOSsvWUFJRDE0YXpLWkFGVFg5bCs5ZWhVUFBsZzliR2hhV2hybXo1OFBGeGNYakJ3NUVyTm16WUtMaTR1MFRhUFJLQ3NkcWxHM3g3NzI4dlhOci8wd2NFcEtDbHhkbTZac2lraEpHUEtKaUlpYWtDaUtpSW1KUWV2V3JhV1JhY0xEdzVHUWtJQmp4NDdoMEtGRHlNbkpRVWxKQ1hidjNpMWJWNjFXWStYS2xkTG5pUk1ueXVhZlBYc1cwZEhSQ0E0T3R2aWdyTHU3TzZaUG40NzgvSHdrSkNSSUliOWp4NDZZUDM4K0huMzBVV2kxV3JQMVRDYVR4WnI4Y2VQR1dUekdtb3VKbXYrdkt5a3BDYi8rK2l2UzB0SncrZkpsdlBqaWl4YVhJeUxiTWVRVEVSRTFvZExTVWd3Y09OQXNUUHY2K3NwZVhBVlU5NGpYOUliWERJbHB6Ymx6NStEZzRJQWxTNVpZWGVadmYvdWIxWG1EQncrMk9tL1dyRmtXcDlkOVMyOE5rOG1FUng1NVJIb2JiMTBQUGZRUUhucm9JV3pidGcxOSt2UkJVRkNRMVgwVGtXMFk4b21JaUpxUWs1T1R6Y3ZhOHZLcEdyVmZwTlhZSG4vOGNZdlRhKzRFMU9YZzRJQ2xTNWMydU4xSmt5YmRWcnVJNkg4c1gxSVRFUkVSRWRFOWl5R2ZpSWlJaUVoaEdQS0ppSWlJaUJTR0laK0lpSWlJU0dFWThvbUlpSWlJRklZaG40aUlpSWhJWVJqeWlZaUlpSWdVaGlHZmlJaUlpRWhoR1BLSmlJaUlpQlNHYjd3bElpSnFCQzZidGpSMUU0aUlKQXo1UkVSRXQ2bG93WXltYmdJUmtRekxkWWlJaUlpSUZJWWhuNGlJaUloSVlSanlpWWlJaUlnVWhpR2ZpSWlJaUVoaEdQS0ppSWlJaUJTR0laK0lpSWlJU0dFWThvbUlpSWlJRklZaG40aUlpSWhJWVJqeWlZaUlpSWdVaGlHZmlJaUlpRWhoR1BLSmlJaUlpQlNHSVorSWlJaUlTR0VZOG9tSWlJaUlGSVlobjRpSWlJaElZVFJOM1FBaVVqNlhUVnVhdWdsMGp5cGFNS09wbTBCRWRFOWlUejRSRVJFUmtjSXc1Qk1SRVJFUktReERQaEVSRVJHUndyQW1uNGorZE1iUWhVM2RCTHBMcWNNMk5uVVRpSWdVZ1QzNVJFUkVSRVFLdzVCUFJFUkVSS1F3RFBsRVJFUkVSQXJEa0U5RVJFUkVwREFNK1VSRVJFUkVDc09RVDBSRVJFU2tNQXo1UkVSRVJFUUt3NUJQUkVSRVJLUXdEUGxFUkVSRVJBckRrRTlFUkVSRXBEQ2FwbTRBRVJIUnZjNWwwNWFtYmdJUk5hS2lCVE9hdWdtM2pTR2ZpSWlvRVNnaEZCQ1JjaTdhV2E1RFJFUkVSS1F3RFBsRVJFUkVSQXJEa0U5RVJFUkVwREFNK1VSRVJFUkVDc09RVDBSRVJFU2tNQXo1UkVSRVJFUUt3NUJQUkVSRVJLUXdEUGxFUkVSRVJBckRrRTlFUkVSRXBEQU0rVVJFUlBjQVVSU2J1Z2xFamNMYWQxbXYxLy9KTFZFMmhud2lJcUo3d0tKRml4QWZIMi9Uc3BtWm1ZaU9qcllZcGtSUnREcXZQZ2tKQ1diVGpodzVZdk4yVWxOVGtadWJhemE5cXFycXB0b0JBSkdSa1VoUFQ3L3A5WnFLS0lyNCt1dXZVVlJVWlBNNk8zYnN3STBiTjI1Nlg3ZDdudVBqNDVHVWxDU2JscEdSVWU4NjE2OWZ4OEdEQit0ZHhtUXk0YmZmZnNQYXRXdXhidDA2R0kxR3MyVm16cHhwOFh1V21abHBROHVyV1ZyL2ZxVnA2Z1lRRWQxSlNVbEo4UGIydnFsMURBWURWQ29WVkNyTC9TQW1rOG5xdkQrREtJb1FSYkhCTmhRVUZLQkZpeGFOdXQ4Yk4yN0ExZFcxMGJaSjVnd0dBd29MQytIbTVpYWJucHViaSs3ZHUwdWZqVVlqMUdxMXhXM3MyN2NQRnk5ZVJMOSsvZEN5WlV2WnZJc1hMeUlxS3NyaXZQcXNXYk1HVzdac1FmUG16YVZwZi8vNzM5RzJiVnQwN3R5NTNuVkZVY1NXTFZ2UXFsVXJMRjY4R0lJZ1NQTmVlKzAxekpzM0R6MTY5TEM1TFVlUEhvV3JxeXM2ZE9oZzh6cTN3bVF5NFlNUFBrQy9mdjB3YU5BZzJieHQyN2JoM0xsek5tMm52THdjcWFtcCtQMzMzN0Y2OVdxem4xdFZWUlZTVWxMUXJWczNhZHEzMzM0TEh4K2ZtL29aTmNaNTl2YjJ4dno1OHpGNDhHQ01HemNPQUxCa3lSSjA2dFRKNmpwWldWa29LQ2lBaDRlSHRQM1UxRlJrWldVaEp5Y0grZm41K09XWFgrRHY3dzlmWDE5NGVIaWdwS1JFOWwwQ3FzOVR4NDRkemJhL1pNa1NpOU10U1V4TXhPTEZpekZ3NEVDYmxsY3lobndpVXJSNTgrWmh4b3daR0RObWpNM3JIRGx5QkR0MjdNQ2JiNzVwOFEvTDFxMWJVVmxaaWVuVHAwT3IxVGE0dmZ6OGZCdzZkQWhCUVVHeVA3cVZsWlU0ZHV3WUJnOGVMSnUrYmRzMmpCa3pCazVPVGhhM1p6UWE4WTkvL0FNOWV2VEE0TUdEcmU1MzZ0U3BtRFp0R2thTkd0VmdHOVBTMHZEQUF3OUlueTlkdWdSUFQwL29kRHBwbWlBSStQVFRUL0hZWTQvaDBVY2ZiWENiWkJ1ajBZanc4SENVbDVjREFBb0xDNkhUNlJBZUhpNExneXFWQ2hxTlJscG45ZXJWV0xac0dSd2NIR1RiS3k0dXhxRkRoL0R1dSs5S0FURWxKUVUvL2ZRVFpzMmFoZWpvYUl3ZlAxNmFkL1RvVVFpQ0FIOS8vM3JicVZLcHpMN3ZhclVhN2RxMUExQjlZVDgyeDRzQUFDQUFTVVJCVkZGZVhvN25ubnZPYk4xZHUzYWhaOCtlbURScEVuSnljdEM4ZVhPcDNlWGw1Vkl3UEh6NE1MS3pzekYyN05oNjIxSlZWWVgyN2R2WHUweGR5Y25KMkxoeEkxcTBhR0hUUlhwQ1FnSjhmWDBCQUFjUEhrU3ZYcjNnNHVJaXpSOHpaZ3pHakJtRFpzMmF5WDUvQVdEeTVNbjQ4c3N2Ylc3YmI3LzloalZyMW1EVnFsWG8zYnMzQUVDajBhQjE2OVkyYndOb25QUHM0T0NBY2VQR1lmLysvUmczYmh3S0N3dGhOQnF4ZlBseWFWdGxaV1dZTTJjT1ZxOWVMZjM4NjNKMmRrYmJ0bTJsZFg3ODhVZk1uajNiYkxsLy9ldGZHRHQyTEJ3ZEhldnRXSG5ycmJmUXJGa3phVnB3Y0REKytjOS9taTBiRkJUVTRIZjVmc0dRVDBUM1BKUEpoTlRVVkhoNWVabk4wMmcwc2tCYVVWRmhGb3JxK3ZISEg5R2hRd2Y4NVM5L3NUai82TkdqZU9HRkYyd0srQURnNXVhR0N4Y3VZTTJhTlZpK2ZMa1VDTlJxTmRhdVhZdkl5RWpZMjl0THl5Y2tKS0NxcWdvdnYveXl4ZTFwTkJwTW16WU5NMmZPeE1tVEo3Rmt5UktMeTVsTUp2ajQrTmpVeG5uejVzbDZZMU5TVXRDbFN4ZTgrKzY3c2dBVEdCaUlOOTU0QTE5KytTVmF0V3BsMDdhcGZtcTFHbVBIanBYdU9JV0VoR0RRb0VFd0dBeFlzMmFOVktkY1dscUtrSkFRYWIzRXhFUmtaR1NZOWFMdjJMRURqbzZPQ0FzTGc3T3pzeXc0eGNURTRPVEprOGpNek1TMmJkdWt1ekphclJiZHVuVkR5NVl0a1pPVGcvRHdjR2kxV3VtaUFxaiszVm0xYXBWc2U1V1ZsVmkxYWhVRVFjRFZxMWVoVXFuUXZYdDNkTzNhVlZybTVNbVRxS3Fxd3FSSmt3QUF6WnMzeDdwMTYvRHl5eTlMUGZHaUtHTFBuajA0ZnZ3NHhvd1pBMUVVellKemJSVVZGWEIwZEt6M3ZQN3d3dzl3YzNQRGdBRURBQUJkdW5UQnh4OS9YTzg2dFFVRkJlR2RkOTZ4T3QvSnlRa21rd2xsWldXeThHbEplbnA2dlhjZFltTmpNV0RBQUNuZ0E3anB1NFdOZVo0REFnTGc2K3VMR3pkdTRPclZxeEFFUVZxdXBLUUVLU2twbUR4NXNoVHdzN096elM1STNOM2RiV3IzRHovOGdHZWVlUWFPam81V2YrWTNleTdxKys3Y1R4anlpZWllczMvL2Z1emJ0MC82WEZSVWhHdlhyaUVpSWdKdDI3YVZMVnY3ajRQQllNRDgrZk94WU1FQ1dRaXBMU2twQ1JjdVhNRG5uMzh1OWFLbXBxYmlvNDgrd3RxMWEzSGh3Z1hZMjlzak1EQlFXcWV5c2hKdnYvMDJubm5tR2F1M2lKOTk5bGtzV0xBQWlZbUpVdTlnemZhWExsMHE2dzE3L3Zubk1XellzSHJQZ2FPakk2Wk5tNFkxYTliZ3RkZGVrL1c0MXo1Mld5OUVqRVlqVnExYUJTY25KeGdNQnJ6d3dnc0lEZzVHZm42K3JFeWtlL2Z1YU5hc21TeGdmZlhWVjNqODhjZXQ5dWhSdzJvQy9yRmp4OUNzV1RPTUdERUNBTEJ5NVVwcG1lRGdZRm5vbkR4NU1nb0tDcURYNjJGblp3ZWd1cmY2d29VTDJMaHhJL0x5OGhBVkZZVzVjK2RLNjJ6ZXZCbno1czJEbjU4ZnpwNDlpeU5Iam1EMjdObXkzeE5QVDArc1c3Zk83R0o0L1BqeGVQdnR0MlhUSjB5WWdCVXJWbGdOM0pHUmtUaDM3aHhHakJpQjJOaFk2UFY2R0F3R3RHdlhEbSsvL1RhMmJ0MEtvTG9IdW5QbnpuajIyV2NCVlBkczkrelowK3I1S2kwdHhZY2ZmaWk3Q0tuTFpETEIwZEVSdnI2K1puZkZTa3RMellMNWpSczNicW8wQnFqK3ZYbjExVmZOU2xuS3lzcGtGMlRuejUvSG5EbHpMTjU1MCt2MU9IcjBLTmF0VzlmZy9tSmlZcENVbElRWk0yYklwamZHZWE2cXFvSW9pdEJxdFZDcjFYQjNkOGZCZ3dmeDJHT1BRYVZTU2NGNTl1elphTm15Slp5Y25MQi8vMzRBMWY5dXZ2SEdHK2pYcjU5TjV5MCtQaDd1N3U1bzA2WU5OQnBOZ3lXQURPMjNoaUZmQVc1VVZDSSs5eG95U2txUlZWS0tLcE9wcVp0RWRFZjE3OThmWGJwMGtVcHBsaTlmanM2ZE82TkZpeGJZdTNjdjl1L2ZMd1hvaW9vS2hJV0ZTVDNsS1NrcE9IMzZ0TldRLzhVWFg2Qmx5NVpZdW5RcDdPM3RvZFZxSVlvaVRDWVREaDA2aE5qWVdHZzBHaXhac2dRNU9Ubnc5UFNVNXUvZXZSdGVYbDd3OVBRMDI2NnZyeThHRGh5SUJ4OThVSnBXVWxJQ0FGYkxjaG9TRUJDQVZhdFdXUXo0d00zMWZ0VmU5ci8vL1MrNmQrOE9YMTlmL0wvLzkvK3dkZXRXV1psQ2h3NGRzR0xGQ3VselltSWlFaElTc0diTm1pWjlWdUZlVjFWVmhSMDdkbUQ1OHVVb0xDekUrdlhyWmVHbXVMaFlGaHpMeXNvUUdSbUp3c0pDREJreUJNWEZ4ZGkvZno5V3Jsd0puVTRIblU2SHc0Y1BZL3o0OFhCM2QwZGNYQno4L1B6ZzUrY0hBT2pkdXplMmJObUNzMmZQU3ROcVdMcmJKUWlDMmMrM1JZc1c5VDU0cTlWcTRlVGtoR3ZYcnFGMTY5Wm8xNjRkM056YzhOaGpqeUUxTlZVNnZyb2xQakV4TVZaRHZpaUtLQzh2UjBoSWlPeDdlVE9tVDU5dVZvcDM5ZXBWYk5teXBjRTdmYlhaMmRtaHJLek1yTWQvOHVUSnNtbEJRVUY0N0xISExHNmpwbHlxN2wyRzh2SnliTml3UWJxQXF5RUlBaTVkdWlTN3NHaU04Mnd5bVJBZUhvNkFnQUFNSFRvVVFQVy9VWFV2cEF3R0F6NzQ0QVBadE9EZ1lObGRpRysrK1FhLy9mYWJiQm1UeVNSOWY1T1NrdUR1N201MnA5QWFRUkFRRmhZbSsvN1YvWDJvdlIrcXhwQi9qNm95R3ZGMVloSWlrMU54T0QwRFJnNnRSdmVSNXMyYlN3OXMvZmJiYjBoS1NzSm5uMzBHblU2SGtTTkhZdVRJa2RLeVk4YU1RV2hvcUJTOGh3MGJoaUZEaHVETW1UTjQ2S0dIWk5zOWNlSUU4dlB6OGZISEg2TzB0QlFiTm16QU8rKzhJK3ZSUDNqd0lENzY2Q01JZ29EZHUzY2pOemNYcjd6eVNvTi9xQVJCa1BYS0FzRGx5NWZoNHVKaTl2Q1pyUnFxbzc2WjNxL2F5eDQ1Y2dTVEowOEdBUHo4ODg4SUNncVNlcGJydW5MbENxS2lvakI3OW16MnR0Mm1xS2dvakJneEFtNXViaEJGRVd2WHJwWE5yOXVUUDJuU0pObm5vcUlpekp3NVV3cENnaURndGRkZVEwNU9EcTVmdnc1UFQwL2s1ZVhKdHVudDdXM3pBNi92di8rK3JLd01BRDc4OEVPb1ZDcHMzNzRkWThhTU1idHpOSExrU01URnhlSGhoeCtXcHBsTUp1elpzMGNLYlhaMmRzak16SlR1d3VYbDVlSEVpUk1ZUG55NHhZdng4dkp5aUtMWVlJbE1mWXhHbzFtTmQxQlFrTTEzdm1xejlYdHY2UUpZRkVYczJyVUxTNVlzUWE5ZXZXVHpKaytlak1XTEY4UER3NlBCYlRmR2VYWndjTUMwYWRPd1lNRUNxRlFxOU83ZFcrcEFNQnFOVXZ1dFhjalgvbTQ4ODh3ekdEVnFsUFM4UWtKQ0FrSkNRaXlXUDlseS9rd21rOWxkcExxL0R6V0Nnb0lhM043OWdpSC9IaU1DK00vRlMxaCs1QVJTQzJ3ZmlvdElxVDc1NUJOTW56NGRPcDBPcTFhdFFtRmhvZXlQUm5sNXVhd25Id0RlZXVzdFZGWldZdmJzMlZKNVRXRmhJYjc3N2p1RWg0ZkQwZEVSam82T1NFOVB4NDgvL29oUm8wWkJGRVY4KysyM1dMWnNtYlQ5a1NOSFl0eTRjZkR3OE1EbzBhTnZ1dTFuejU2MWVIdGJFQVJrWjJlalRaczJ5TXJLZ3IyOXZjVzdBL1dOcmxLem5icXFxcXBnWjJkbk5xL21zOGxrZ2w2dmg0K1BEd29MQzVHZG5XMDFCQ1ltSnNMRnhlV09CbnlYVFZ2dXlIYnZ4UDdDVDV6R3NrZjYzTks2Y1hGeDJMbHpKN3k4dktTSEloY3ZYb3pZMkZocE9NTzZQWmRkdW5TUmJhTnQyN2JZc0dFRHNyT3o0ZURnZ09MaVlqZzdPeU1qSXdOT1RrNVl0bXdaVnE1Y0taV0xBZFUvd3drVEpsZ01rdi80eHo5dzRjSUYyWjJpYytmT29XdlhybVpCTHlFaEFhNnVyaGJMek5hdFc0ZUpFeWZLZW9TM2JkdUdQbjM2b0YyN2RoZzdkaXdpSWlLa0hsaEJFT0RuNTJlMUZLZW9xQWdPRGc3MWZ2Y0I0UFBQUDBkZ1lLREYzeDFyNjk3SzkxZ1FCTE1lNWJybE90WjZsNDhlUFlvQkF3YVlCZnhiMFJqbnVVT0hEaGc4ZURBOFBUM3g2NisvSWlBZ0FLSW9RcS9YU3o5elVSVE5qcmU0dUZqMnVlNEYySC8rOHg4QTFSY1dkV3YxYlJtQzFXUXltZDNSb0lZeDVOOURLbzFHek5sL0dOK2NTMnA0WWFMN3dDKy8vQUt0Vm9zbm4zd1NBTEJpeFFxelA5S1dldkkvL1BCRFdZbU0wV2pFamgwNzhOWmJiOG1Hbkh6Z2dRZWtFVHlPSFR1R0NSTW15SHJkTlJvTit2YnRhOU13ZnBXVmxWaTVjaVhtelp1SDFxMWJvNmlvQ0QvODhJTlpieTBBK1BuNVljV0tGZEpRblI0ZUh2alh2LzZGNjlldjQ4cVZLd0NxLytoOSt1bW5XTGh3b2NVSGpxM1p2SGt6dkwyOXJZNjQ4L3Z2djB2em1qZHZqci8vL2U4NGUvWXMzbi8vZmJObHo1OC9qNmVlZWdyejVzMnplZjgzUzF0UHpYVmpxalFZQUFETEh1MTdTK3VISHorRmdQWnRibm4vdlh2M1JtaG9LSHIyN0lueThuTE1uVHNYUGo0K3NpRVZhL2RjNXVmbm0vV3FDNEtBT1hQbVFLdlZRaEFFQkFVRklUSXlVcHB2TUJnZ0NJS3M5ek00T05ocVQvSE1tVFBOcGsyWU1NR3NSeFdvL2oyemRsZEpwVkpoK1BEaHNuVjI3dHlKZHUzYXdXZzBvbCsvZmxidkZGbHk2dFFwV2VtSE5lZlBuNGVycTZ2RkMvREdMaXV6cFZ5bnJyS3lNbHkrZkJrVEowNjBhUi9sNWVVNGMrYU0xWkd0R3VzOHo1a3pCd0J3NE1BQmpCNDlHa1ZGUmRCb05MSnpWdmQ0ZzRPRHJYWTZwS1NrSUNVbEJZSWc0TVNKRTdodzRRTEdqeDh2UGNOalM4alg2L1VOWHRTUk9ZYjhlMFIrZVFYRzdkNkgvNWVWMDlSTklib3JHQXdHZlBIRkYzajc3YmNCVklkb1cyKzExMzJyb3Nsa3drc3Z2V1MyL3RxMWEzSHc0RUY4Ly8zM0dERmlCSGJ0Mm9VWFgzeFJ1cEFRUlJFdFc3YTArdEJZUmtZRzNubm5IV2kxV2hnTUJwdy9meDV4Y1hFWU9uUW8xcTFiaDlteloxc2Nvak1rSk1UaUgweG5aMmZFeHNiaTBxVkx1SExsQ3JLenM1R1VsSVJPblRyaDFLbFR1SFRwRXR6ZDNaR1JrWUVyVjY2Z3BLUUU2OWV2bDQ3TFpETGg5OTkveHkrLy9JSUJBd2JJZXRScWpzbkx5d3RmZnZrbHZMMjlwWjZ6M3IxN1k4bVNKWEJ6Yy92VGU5UHk1a3o3VS9ZVCtPMGUvSG9sODVaNzRzT1BuOEtnOW0wYlh0QUt0Vm90OWN5bnA2ZkR5OHNMQlFVRjJMUnBrL1RTb05vOStXbHBhZkR4OFVGSVNJanN3cmErZW5KQkVLQldxMUZXVm1iMU9ZNDdRYVZTbVkzS1U4Tm9OR0xPbkRsNC8vMzM0ZW5waWN6TVRIenp6VGVZUDMrKzFTQSthdFFvcysrdkpTKzg4QUtlZU9JSmkvT3NCY3VHUnZWcFRHcTFHaE1uVG9RZ0NCWnIyTXZLeW1RMStUWGp6WWVFaEtCdlgvT0wwY1k4ejVjdlg1WWVRczdOelpWZENPcjFlb3M5K1piK3phcnBqSmcvZno1Q1EwUHh6RFBQd003T0Rnc1dMTURHalJ2UnZuMzdCa04rUlVVRmUvRnZFVVArUGFEQ1lMQWE4QjlvN296bnZiM3c1QVB0MGFtRkM5eDFqdER5YXBmdU1vMWRjaUdLSWxhdFdvWDgvSHpwQWJDMHREUTg5OXh6OFBYMXhYZmZmWWV5c2pJQTV1VTZQajQrWmoyZ2RuWjIwcHNZVzdWcUJYdDdlOFRIeDB2THF0VnFQUExJSS9qc3M4OXc5T2hSMmZvMXk5VWVZNzVHdTNidDhORkhId0dvZm1QamxDbFQ4UGpqaitQLy91Ly9NSExrU096YXRRdmZmLys5eFdPOGRPa1NYbjc1WlZtUHU1MmRIVjU5OVZYcDg3Qmh3ekJ3NEVDbzFXb01HREJBR2lxd3h0aXhZL0htbTI5YUhRcTB0cHBnbzlQcDhQampqMlBkdW5VSURRMlZwbHNicjl0b05PTEVpUk44OGN4dHFobmE4SVVYWGtCeWNySTBuR1ZvYUtqMGZiTlVnNXlmbjIvMjBpeHJLaXNyNGVEZ2dJU0VCR1JsWlVranJQd1pMTlZUQTlWQlY2dlZ3dFBURTluWjJWaTdkaTM4L1B5UW01dGI3eGp4bGdLKzBXaEVhbW9xdW5UcGdxcXFLaGdNQnF0MSt5YVR5ZXhCVHBQSkJLUFJXTytJUGJlam9xSUM3Nzc3TGw1KytXVzBiOTllMXFsUXQ0WWR1TG1hL0JxTmRaNzM3TmtqWFNCZHVuUkpkcmR3eElnUm1EcDFxdXhPMFo0OWV5ejJ0SC83N2JmdzkvZVh2Y1R0NmFlZnhxVkxsNlRPRnNNZmQ5R3NxUmxCeXRLRkJSKzhyUjlEL2wxT0JERDM1eU5tQWIrWm5RWmhBWS9pcFo0K3NPTm9GblNmRVFRQjA2Wk5nMGFqa2NwcG5uLytlZlR0MnhkZHUzYVZQVkJidTF3blB6OGZhclhhNGgvK25qMTc0dXV2djVZK0R4czJETXVXTFpNTnlhbFdxL0htbTIvS1hzSXpiTmd3c3dkNEd6Smp4Z3lvVkNyMDZ0VUxQLy84czltSUYrbnA2WmcyYmRwdFBWaDRzMnIzcHZuNCtNREp5UW4vK2M5L1VGQlFnRE5uemxoZHI3Q3dFR2xwYVpneVpZbzBQamZkUEVFUTRPRGdnSlNVRk1URnhTRXdNQkNob2FHeW4wdmRVRk5hV29xaW9pTHBCVThOeWMzTlJZc1dMZEMzYjEvTW1ESEQ1bkhNRzRPMUh1YWFhWEZ4Y2JoNDhTTFdyRmxqY1JqTDc3Ly9IcWRPbmFwM0h3VUZCY2pMeThPcVZhdmc1dVlHWjJkbnF5VWVCb01Cb2FHaHN0K3hzV1BIUXEvWDJ4VHlQL25rRXlRbUpxSlpzMllXUzRjOFBUM05hdkpYclZxRnFxb3FiTisrSGZQbno1ZTFyYkYrMTIvblBCc01Cdno4ODgrSWpZMUZmSHk4Vks0Vkh4OHZsV0pkdUhCQjl1OWZVVkVSU2twSzhNd3p6NWp0TXk0dURtVmxaUlpmdURWcjFpenB2NDFHSXd3R2c5WHpucE9UZ3k1ZHVwaGQ0RTZaTW9VUDNqYUFJZjh1dC9maUpiTWEvQTR1enRnNVpnUzZ1ZDNjZUw1RVN1TGg0U0dWSEJRVkZhR3NyQXlkTzNmR3YvNzFMOFRIeDB2TDFlN0pUMHRMZzRlSEJ6WnMySEJMNVFxQ0lNQmdNTnpXTGYzYWY4eWRuWjNScWxVcnM1Ritmdjc1Wnp6NDRJTldTdzMrREU4OTlSVFdyVnVIaUlnSUJBWUd3dG5aR1NOSGprUlVWQlNxcXFydzE3LytWUm9qbXhySDhPSERFUjRlanBLU0V2VHQyeGM5ZXZTUTljcSs5TkpMQ0FzTHMrbTdWMVJVUFRERHJsMjdJQWdDM056Y2tKdWJDMTlmWHdpQ2dJY2ZmbGoyc09TdVhidHU2cTNRTmNGTXE5Vks1VVQxdGN0YUR6TlFIUzY3ZE9raUd4bm04ODgveDlTcFU2WFB3NGNQeDlDaFErSGs1R1RUOGNmSHg5ZjdzcmEvL09VdlpxSHkwMDgvYmZBRld6V21UNTh1L1hkREw4MnFXU1k4UE55bWJkK08yem5QR28wR1R6LzlOSXhHSTdLenMyRm5aNGVLaWdwY3Zud1o4K2ZQQndCOCtlV1hVS2xVMGwxREZ4Y1hmUFBOTjJqYnRxM3NybU5LU2dvdVg3NHMyNzgxSDN6d1FiMFhWcGN1WGJMNFVqLzIyRGVNSWY4dVZtVTBJdlRJQ2RtMFpuWWFmUHZjQ1BpNE11RFQvUzArUGg2ZW5wN28xS2tUa3BPVDBibHpaMmcwR3J6NDRvdXlFU2JxUG5oN093d0dBeW9xS3JCKy9Yb3NYTGpRck96blZ2VHYzeDhiTm15UVFuNWxaU1gyN3QxcjlyS2JPNjF1WGF4R28wRjJkamFjbkp5Z1VxbVFsNWNIclZZTFIwZEhWRlZWL2FsdHUxL1kyOXVqVmF0V0tDZ29RRXBLaXRtYmJJMUdJL1I2dmRYdlhWNWVIclp1M1lyVTFGUzR1YmxoNnRTcDZOKy9Qenc5UFZGU1VvS0ZDeGRLN3pkNDZhV1hvTlBwOE5WWFh3R29mbHRxWUdDZ3pkOXBnOEdBWDM3NUJYRnhjVWhPVHBaR3BMS2tvWnByalVZRFoyZG4yYlR6NTgram9LQkF1a054c3hmbGFXbHBhTlBHK29QUWYvdmIzOHltM2VwUXRrM0JVa2REWTV4bm9EbzgxeXozNDQ4L1l1ellzVkNyMWRpN2R5K2FOMitPaFFzWHl1NUNCQWNIWStIQ2hjakt5cEtWRTlidFViZld2dHAzQml6NTdiZmZNR0hDQkxQcEpwUHBUMzJHNGw3RWtIOFgrem94eVd5WXpMQ0FSeG53aVZBOUFzMm5uMzZLMTE5L0hlZk9uWk9HZVd6b1JUWjZ2UjRSRVJGV2h3MjBwcWlvQ0tJb29uUG56ckMzdDhmcTFhc1JGaFoyeSsyUGpvN0dvRUdEb05QcDRPTGlJdlhtZi9mZGQzQnljc0tRSVVOdWFudVptWmxRcTlXM2RURno3ZG8xN05tekI0SWc0TmRmZjBXM2J0MmsyL3pwNmVuMWhpYTZmZEhSMGVqWXNTTkdqeDZOaUlnSTJOdmJvMy8vL3RJTDFvWU9IUXFWU2dWUkZGRlJVWUhTMGxJVUZ4ZWpzTEFRRHozMEVOemQzZEdoUXdkTW1USkZWbVpXVWxLQzhQQndUSnc0VVFwVU5hRzVwamMwUHo4ZlY2OWVsYjJzclQ1YXJSWlBQZlVVbm5ycUtXemZ2aDBkTzNhMEdyWnF3bDFaV1psVTkxNnpyQ0FJcUtpb1FFVkZoZlM3YXpRYWNlM2FOUnc4ZU5EbTBvdWlvaUlZalVhMGJOa1NsWldWT0hEZ1FJTnZqYlprNzk2OXFLcXFrcDVmdUJ1ZE9uVUtQLzc0byt5WkdhRHh6bk55Y2pJMEdnMEtDd3VSazVPRDU1NTdEdkh4OGNqT3pzYThlZk5RWEZ3czI2Kzl2VDJDZzRQeC92dnZTeUcvN2dXcUtJclMvK3ArVCtMajQ1R2Jtd3VWU29XU2toSlp1VkZKU1FtcXFxck10bGZUZnBQSkpMdmdNQnFOTm8zV2M3OWd5TCtMUlNhbnlqNC8wTndaTC9VMHYyVkZkRC9TYXJYUWFEUklUVTNGcVZPbk1HN2NPTHp4eGh2U01JRTE2ajU0cTlmclVWSlNnc0xDUW9TRWhOUjdtMWl2MXlNbEpRVlhyMTZGbzZNalBEdzhZR2RuaHllZWVBSnZ2UEVHc3JLeVpNdW5wcWJhRkpMKy9lOS9vM1BuemxMUUdqdDJMTjU2Nnkwc1dyUUlYMy85TlpZdFczWlRELzhsSnlkai8vNzltRDE3dHMzcjFDV0tJbHExYW9YaHc0ZGp6cHc1MGx0L2EveisrKzhXYjVuWDJMNTlPMTU4OGNWYjN2LzlUQlJGeE1URW9IWHIxdEo0NmVIaDRVaElTTUN4WThkdzZOQWg1T1Rrb0tTa0JMdDM3NWF0cTFhclpTOVpxenNjNDltelp4RWRIWTNnNEdDemNmV0I2Z2RZcDArZmp2ejhmQ1FrSkRUNC9UV1pUR1lQU2piMGM2OHA1ekVZRE5pM2J4OTI3TmdoSzA4Yk1HQUFwaytmTGoySVdsbFpDWlZLZFZOREpxclZhaHc1Y2dTN2QrK1dlcVp2cGR3dE1EQVFzYkd4K1BERER6RjgrSENiMXJGV05oSWJHNHNUSjA3Zyt2WHJGa2YraW8rUFIwUkVCRnhkWFMzVzBYdDZlcHE5V1Jhb2Z0ZUZ5V1RDc1dQSFpBKzhOOVo1RGdnSXdKa3paL0R6eno5ajZ0U3BLQ3dzUkdscEthWk5td2E5WG8rRWhBVDgrOS8vbGozUTM2ZFBIOHlkTzlmcU9hcDV5TGFxcXNyc1hQVHExUXRKU1VsNDc3MzMwSzVkTzluRjFmNzkrNlVYODlWVjgwNFB0VnFObzBlUElqWTJWbnJ1aEtveDVOK2xybGRVNG5CNmhtemE4OTVlZk1pV3FKYm5uMzhlSzFhc3dMVnIxOUMzYjE4ODhzZ2pac3VNSGowYUlTRWg5WTdVQVZUL3dVdE5UVVZ5Y2pKU1VsTGc0dUtDeU1oSURCdzRFSTgrK2lpMmJ0MHFiYjk3OSs1NDl0bG56WHEyUC9ua0U5a2JjaTM1K09PUG9kUHBaRzMxOVBURW80OCtpdm56NStPeHh4NnI5eTIyZFowK2ZScmJ0Mi9IcGsyYmJGN0hrcHJlTDFkWFYwUkVSTWorVU5hRVVHc1hFYUlvNHZqeDR3ejV0NmkwdEJRREJ3NDBDeisrdnI2eUYxY0I4cDdLbWlFeHJUbDM3aHdjSEJ5d1pNa1NxOHRZS2x1cHo2MDhJTHAwNlZJNE9EakF3Y0VCWThlT2hiZTNON3k5dmFYNUN4WXN1T2x0V21yWHlKRWo0ZVBqZzlPblQyUFVxRkczL056TmdBRURzSEhqUnB2dWl1bjFlcXZqMXZmdjN4KzlldlhDNXMyYjhkcHJyNW5ONzlXckY3WnNhYnlSeHhyclBQZnIxdzgrUGo1UXFWVFFhclhRYXJYU01kcloyV0hnd0lIbzFLbVRMSXdMZ29EKy9mdGIzYVlnQ0ZpNmRLblZjakJ2YjI4c1dyUUlIaDRlVWlkTmVYazVtalZySmp1RzJtYlBuaTM5emd3Y09CQjkrdlRCaWhVcmJIN3Z3UDJBSWY4dTlWdnVOUmpyM0hKNjhvSDY2OWFJN2pjMTVRbUNJRmdkK3E3bUFjR0d2UHZ1dXpoeTVBZ2VmZlJSUFAzMDA1Z3paNDYwdmZUMGRCdzRjRUFhRGxPcjFVb3ZqS250eG8wYktDNHV0dGlUbEorZkQ2QjZkSXE2Z2Z6U3BVdll2MzgvdW5mdmpqTm56dUNYWDM3Qlk0ODlWbSt0NmZYcjF3RUE3NzMzSGpadDJtUXgwSmhNSnBzZlRxdDlpN3R1KzZPaW90Q2lSUXVMYitjRnFtK3A1K1hsMmJRZk1sZjd4V3dOdVpuZTdkb3YwbW9zbXpkdnR2bmgxQnA5K3NqZlBYQ3pvMUhkak02ZE8xc3M3YmhadHBhOTJkblo0YzAzMzdRNjM4SEJBWXNYTDc3dDl0aWlNYzl6M2RyOXVtcVhnOW5DenM3T1lpZE1iWFh2Rk5yYjI5ZGJjalY0OEdEWlp3Y0hCNnhmdjU0MStyVXc1TitsTWtwS3phWjFhdUhTQkMwaHVuc2xKaWJpNnRXcjhQTHl3c3laTXpGanhnd01HREJBOW8rOFhxKzM2VUhSNmRPblk5eTRjV1lsRGRuWjJWaTFhaFdXTEZsaThRKy9JQWdvS1NtQlJxTkJabVltL3Z2Zi8xb3NFM0J5Y29LSGh3ZVdMRmtpZTVsV1ZGUVVkdTdjaVprelorS0pKNTVBZEhRMDNudnZQV3pidGczRGh3OUh2Mzc5OEplLy9NWGk3WHgzZDNjTUhUclVhaG1Od1dDdzZRSUhzRjV5Y1Bqd1lmejg4ODlZdFdxVjFPNmFpNSthVjlTbnA2Y2pOemNYUC8zMGs4MGxEblJ2dXRtQVQzU3JidVVOdHd6NGNnejVkNmtzQ3lIZlhjZC9YSWxxWEw1OEdWOS8vVFhXcmwyTDVzMmI0L0RodzRpSWlNRG16WnN4WU1BQWVIdDdvM1hyMXBnNWN5WWNIQnlRa1pFaFBheFlXRmlJR3pkdW9MUzBGTTgvL3p6czdlM2g2ZWxwRnVKUG5UcUY3Nzc3RHN1V0xaTzlES2EyUG4zNlNFUFEyZHZiVyszUjd0U3BFejc3N0RQcDdiZS8vUElMOXU3ZEs5MnlyeW1EZU9xcHArRHI2NHVQUC80WVc3WnN3U2VmZklLbm5ub0swNmRQaDR2TC95NzBYVjFkc1g3OStucDdIR3RxZEcxUmQ5blMwbExzMkxFREtwVUtmL3ZiMzJTMzJaczFhNGJISDM4Y3I3enlDblE2SFVwTFMrSG01blpQalU1Q1JLUjBEUGwzcVNvTHZXcDhreTFSdGJObnorTDgrZk40KysyM3BWN2x4eDU3RElNR0RVSmNYQnhPbmp5Si9mdjNJeWNuQjhYRnhmajAwMCtsY3BTYUI4MjZkdTJLRlN0V1dLMFJQWFBtREV3bUU5YXVYVnR2NzlETmpIMmRrNU9ETTJmT0lEYzNGejQrUGxpL2ZyM0YxN1czYTljT1lXRmh1SGp4SXE1Y3VXTDFBY0tHM21UNzJXZWYyZnpDSTM5L2Y2bkdOamMzRitmT25jUFlzV090MW1DSGhvYmF0RjBpSW1vYURQbEVkTTlwMDZZTmV2ZnViVFpkcFZLaGI5Kys2TnUzNzIzdjQwN1VEWGZvMEFFZE9uU3dlWGt2THkrcmR4QnNjVE52TkYyK2ZMbjAzeDRlSGpjMXZDZ1JFZDE5T0ZRTEVkMXpHRUNKaUlqcXg1QlBSRVJFUktRd0RQbEVSRVJFUkFyRGtFOUVSRVJFcERBTStVUkVSRVJFQ3NQUmRZaUlpQnFCeTZZdFRkMEVJaUlKUXo0UkVkRnRLbG93bzZtYlFFUWt3M0lkSWlJaUlpS0ZZY2duSWlJaUlsSVlobndpSWlJaUlvVmh5Q2NpSWlJaVVoaUdmQ0lpSWlJaWhXSElKeUlpSWlKU0dJWjhJaUlpSWlLRlljZ25JaUlpSWxJWWhud2lJaUlpSW9WaHlDY2lJaUlpVWhpR2ZDSWlJaUlpaGRFMGRRT0k2UDZqRHR2WTFFMGdJaUpTTlBia0V4RVJFUkVwREVNK0VSRVJFWkhDTU9RVEVSRVJFU2tNYS9LSjZJNHJXakNqcVp0QVJFUjBYMkZQUGhFUkVSR1J3akRrRXhFUkVSRXBERU0rRVJFUkVaSENNT1FURVJFUkVTa01RejRSRVJFUmtjSXc1Qk1SRVJFUktReERQaEVSRVJHUndqRGtFeEVSRVJFcERFTStFUkVSRVpIQ01PUVRFUkVSRVNrTVF6NFJFUkVSa2NJdzVCTVJFUkVSS1F4RFBoRVJFUkdSd21pYXVnRkVSRVQzT3BkTlc1cTZDVlJIMFlJWlRkMEVvaWJGa0U5RVJOUUlHQ3J2SHJ6b0ltSzVEaEVSRVJHUjRqRGtFeEVSRVJFcERFTStFUkVSRVpIQ01PUVRFUkVSRVNrTVF6NFJFUkVSa2NJdzVCTVJFUkVSS1F4RFBoRVJFUkdSd2pEa0V4RVJFUkVwREVNK0VSRVJFWkhDTU9RVEVkRjlUL2pqLzR1cjlFM2FqdnFJb3RqVVRTQ2lld2hEUGhFUjNmZGFhTFVBZ0lScjE1dTRKZFl0V3JRSThmSHhOaTJibVptSjZPaG9peGNHb2loYW5XZUw3ZHUzbzZpbzZLYlh1M0hqQnZiczJRT2owWGhMK3lXaW04T1FUMFJFOTcwSFd6UUhBUHgwS2EySld3SVlEQWJrNStlYlRjL056VVgzN3QybHovV0Y1WDM3OXVIUW9VTW9LQ2d3bTNmeGZGZE9CZ0FBSUFCSlJFRlU0a1ZFUlVWWm5HZUw3Nzc3RGxldVhMbnA5V0pqWXhFWkdZbTB0S1kveDBUM0E0WjhJaUs2Nytuc05BQ0FEMDZkUlh5ZWVjQytrNHhHSThMQ3doQVNFb0tRa0JETW56OGY2OWV2Tnd2eEtwVUtHbzFHV21mMTZ0V29xS2d3MjE1eGNURU9IVHFFdVhQbm9tWExsZ0NBbEpRVWZQVFJSMUl2L3ZqeDQ2VjVSNDhleGJGangyeHVyMGFqUWNlT0hXLzZPQThjT0lDcFU2Zml3UWNmdExyTTlldlg4ZWFiYnlJbkorZW10MDlFY3BxbWJnQVJFZEhkb3FlN0cwWi85eDlzZWpJQVk3cFlENk9OU2ExV1krellzZkQyOWdZQWhJU0VZTkNnUVRBWURGaXpaZzMwK3VybkJFcExTeEVTRWlLdGw1aVlpSXlNREhUdTNGbTJ2UjA3ZHNEUjBSRmhZV0Z3ZG5hR1N2Vy8vcnlZbUJpY1BIa1NtWm1aMkxadEcxeGRYUUVBV3EwVzNicDFrNEkvQUZSVlZTRXVMZzZQUFBLSWJQdTF0MWZia1NOSEVCQVFZSEZlY25JeTB0UFQ4ZE5QUCtHbm4zNnE5M3hvTkJwRVJVWGgxVmRmclhjNUlxb2ZRejRSRWRFZnZnOGFpWVVIanVDbC8reEhWOWNXNk8zaGprNHRYS0FTaEFiWC9mVnFKZ2ExYjN0TCs2MEorTWVPSFVPelpzMHdZc1FJQU1ES2xTdWxaWUtEZy9IT08rOUlueWRQbm95Q2dnTG85WHJZMmRrQnFBN1RGeTVjd01hTkc1R1hsNGVvcUNqTW5UdFhXbWZ6NXMyWU4yOGUvUHo4Y1Bic1dSdzVjZ1N6WjgrMkd0elhyVnNIWDE5ZjJiVHk4bktFaFlXWnJaT1ltSWcrZmZwQXA5T1piV2Y3OXUyWU1tV0tkRnlXWEx0MkRUazVPV2I3STZKYnc1QlBSRVQwQjFjSExmNDVjaWllNzlvWi94ZWZpTDBwbDFDcU45aTA3cEdyV2JjYzhvSHFudk1kTzNaZytmTGxLQ3dzeFByMTZ5SFV1cmdvTGk2VzllU1hsWlVoTWpJU2hZV0ZHREprQ0lxTGk3Ri8vMzZzWExrU09wME9PcDBPaHc4Znh2ang0K0h1N282NHVEajQrZm5Cejg4UEFORDcvN04zMzJGUlhma2J3Ti9MREVOdkFxSW9vb2dvS2xZTUtqRkJZMkpFMU9qR0ZGdk1aZzAyM0tobzRrODB4cGpvdW1CaUV0ZVk1bG8ybXRnUXkxcGlpNkppRjBSVVJMR0FnZzRnNEZDbS9mNGczR1dZQVFaRVJ5YnY1M24yV1c4Nzk4eVl6YjczelBlYzI3a3pWcTVjaVFzWExvajdLaXAvY0tqNFlBR1VQVnhFUlVYQnpzNU9aLy93NGNNTkJ2ekV4RVJvdFZyMDc5OGY4K2JOUTBsSmlWaDJWUG56U3lRU3pKZ3hBKzd1N3JYNDVvaklFSVo4SWlLaVNnYjd0c0pnMzFaR24rLzR4VXJNN3RuOXNlNFpGeGVIZ1FNSHd0WFZGVnF0RnA5Ly9ybk84Y29qK2FOSGo5Ylp6cy9QeDRRSkU4UVJka0VRTUhueVpHUmxaU0VuSndjZUhoNjRmLysrVHB0K2ZuN28yTEdqd2Y0SVJ2eDZVWlBpNG1MRXhjVmgyclJwc0xTMHhJSUZDNm84OS9idDIvRHk4bnJzZXhKUkdZWjhJaUlpRXp0NzlpdzJidHdJWDE5Zi9QNzc3N2gzN3g0aUl5Tng4dVJKWEwxNkZZRCtTSDZiTm0xMDJ2RDA5RVIwZERUdTNic0hhMnRyRkJRVXdNSEJBUmtaR2JDM3Q4ZnMyYk14Zi81OG5YS1lTNWN1WWVUSWtXamN1TEhCZmxsWVdPamNFeWo3QmNGUXVZNGhPM2Jzd01TSkV4RVhGNGZrNU9RcXo5TnF0VWhKU2NHa1NaUHc4c3N2MTlndUVkV01JWitJaU1qRU9uZnVqS2lvS0FRRUJLQ29xQWhUcDA1RnUzYnQ0Ty92TDU1VGNTUmZMcGRESnBQcHRDRUlBaUlpSW1CbFpRVkJFREI4K0hCczJiSkZQSzVTcVNBSWdzN28vN2h4NDZvTStFQlorRGEyWEdmWXNHRTYyMHFsRWdNR0RJQ0Rnd09HRGgyS0lVT0d3TTdPcnNwZkNNYU9IWXQrL2ZwVjJSY2lxaDJHZkNJaUloT1RTQ1RpeVB5dFc3Zmc2K3VMdkx3OGZQSEZGK0pTbWhWSDhtL2V2SWwyN2RwaHpwdzVPcUhaMnRxNnluc0lnZ0NKUkFLRlFtR3dkdDZRMnJ3d3EvSzVscGFXWWwxLzVRY0NRelFhamRIM0lxS2FNZVFURVJHWm1GYXJ4ZmJ0MnpGaXhBaWtwcWFLeTFsR1JVV0pJL2FWYS9LQnNoRjlWMWRYbys1UlVsSUNhMnRySkNjbjQrN2R1eGd5WkVpTmZhb3RqVVpqVkJtUElaYVdsbEFvRkhCd2NLalQ5VVNraXlHZmlJakl4QVJCZ0xXMU5kTFMwbkQyN0ZtRWhvWWlLaXBLSjJoWHJzbC85T2dSOHZQenNYVHBVamc3TzlkNGorenNiRGc3T3lNd01CRGg0ZUUxcm1CVHZqNi9zVFg1cnE2dXVITGxpazZKVVcwNE9qcmk0Y09IRFBsRTlZUWhuNGlJNkJrd1lNQUFMRnEwQ0lXRmhRZ01ERVRIamgxMXltL0dqaDJMaFFzWEdyWHFUWDUrUGdBZ05qWVdnaURBMWRVVjJkblo2TkNoQXdSQlFMZHUzVkJRVUNDZUh4c2JpOWRlZTAydm5iLzk3VzhJQ3d2VDJWZFZUYjVXcThXbm4zNktPWFBtUUNLUjFPcXpBMERUcGsxeCsvWnRORy9lSEVEWjIyL0xYOVpGUkxWWHQ5L1VpSWlJcUY3SlpESzR1YmxCcFZJaExTMU5yNzVlclZhTG8rdUczTDkvSDRzV0xjTDQ4ZVB4K2VlZjQ5MTMzMFd2WHIwd2RPaFFkT25TQmJ0Mzc4Ymd3WU1CbEQwd3ZQTEtLK0sxcDA2ZFFtbHBxVjUvS2dmODZnaUNBS1ZTaWR6Y1hLT3ZxYWhqeDQ0NGZmbzBnTEpmRWM2ZE8xZW5kb2lvREVmeWlZaUluZ0Y3OSs1Rnk1WXRNWFRvVUN4ZnZod3ltUXpQUGZjY2ZIMTk0ZUhoZ2Y3OSs4UEN3Z0phclJiRnhjVjQ5T2dSQ2dvSzhQRGhRM1RwMGdYdTd1NW8wYUlGM25ubkhYaDYvdStsWElXRmhWaTBhQkZHalJvbGpwS1hUN3d0bit3cWw4dHg1ODRkK1BqNDFOaFBRUkJRVWxKaWNESnRhV2twdG03ZGl2SGp4OWY2ODRlRWhHRGp4bzI0ZVBFaXBGSnBuZVlFRU5IL01PUVRFUkdaa0ZhcnhjR0RCOUdrU1JOMDZ0UUpBTEJvMFNJa0p5ZmoyTEZqT0hUb0VMS3lzbEJZV0lodDI3YnBYQ3VSU0RCLy9ueHhlOVNvVVRySEwxeTRnTDE3OTJMY3VIRjY2K29EZ0x1N085NS8vMzNJNVhJa0p5Y2JGZko3OXV5SjZkT25Hd3o1ZVhsNUNBZ0lNT1pqNjdHM3Q4ZmYvLzUzZlA3NTUyalVxQkhYeXlkNlRBejVSRVJFSnZUbzBTTUVCd2ZEeXNwS1ozK0hEaDEwWGx3RmxKWHNsSTl3bHkrSldaV1VsQlJZVzF0ajVzeVpWWjRURXhOVDYvNU9talFKa3laTnF2VjF4dWpXclJ0aVltS3diZHMyblRrRFJGUjdEUGxFUkVRbVpHOXZiL1M1dFpuUVd0ZFZia3l0YWRPbW1EQmhncW03UWRUZ2NlSXRFUkVSRVpHWlljZ25JaUlpSWpJekRQbEVSRVJFUkdhR0laK0lpSWlJeU13dzVCTVJFUkVSbVJtR2ZDSWlJaUlpTThPUVQwUkVSRVJrWmhqeWlZaUlpSWpNREVNK0VSRVJFWkdaNFJ0dmlZaUk2b0hqRnl0TjNRVWlJaEZEUGhFUjBXUEtueFp1Nmk0UUVlbGd1UTRSRVJFUmtabGh5Q2NpSWlJaU1qTU0rVVJFUkVSRVpvWWhuNGlJaUlqSXpERGtFeEVSRVJHWkdZWjhJaUlpSWlJenc1QlBSRVJFUkdSbUdQS0ppSWlJaU13TVF6NFJFUkVSa1psaHlDY2lJaUlpTWpNTStVUkVSRVJFWm9ZaG40aUlpSWpJekREa0V4RVJFUkdaR1laOElpSWlJaUl6dzVCUFJFUkVSR1JtcEtidVFIMFFCQUdXbHBhUVNDU3dzRENQNTVhRkw3MkFoUys5WU9wdTFDdU5SZ08xV2cybFVnbXRWbXZxN2hBUkVSR1pyUVlmOGlVU0NheXNyQ0FJZ3FtN1FqV3dzTENBaFlVRnBGSXBTa3BLb0ZhclRkMGxJaUlpSXJQVW9JZTlKUklKcksydEdmQWJHRUVRWUcxdERZbEVZdXF1RUJFUkVabWxCaHZ5QlVHQWxaV1ZxYnRCajRHL3dCQVJFUkU5R1EyMlhNZlMwbEluSUphcTFaaDM2QmpXSlYzQzNjSkhKdXdaR2RMVTNnNmpBOXBqUVVodnlQNFl3UytmUzFGYVdtcmkzaEVSRVJHWmx3WWI4aXVYZXN3N2RBei9QSDdLUkwyaG10d3RmQ1QrL1N4K3FZKzRueVU3UkVSRVJQV3Z3WmJyVkY1RloxM1NKUlAxaEdyalB4ZFRkTFpacmtORVJFUlUveHBzeUsrTUpUb05RMlpCb2M0MlF6NFJFUkZSL1RPYmtFOUVSRVJFUkdVWThvbUlpSWlJekF4RFBoRVJFUkdSbVdISUp5SWlJaUl5TXd6NVJFUkVSRVJtaGlHZmlJaUlpTWpNTk5pWFlSRVJFVDBySEw5WWFlb3VVQ1g1MDhKTjNRVWlrMkxJSnlJaXFnY01sYzhPUG5RUnNWeUhpSWlJaU1qc01PUVRFUkVSRVprWmhud2lJaUlpSWpQRGtFOUVSRVJFWkdZWThvbUlpSWlJekF4RFBoRVJFUkdSbVdISUp5SWlJaUl5TXd6NVJFUkVSRVJtaGlHZmlJaUlpTWpNTU9RVEVSSDlRYVBWbXJvTERaWkdvekYxRjRpb0FvWjhJaUw2MDdPM3RBUUEzTXd2TUhGUDlNWEd4dUxCZ3dkMXVqWWhJUUg1K2ZrNisvYnQyNGZTMHRMSDdsZHViaTRTRWhMdzQ0OC9Janc4SE11WEw2LzIvRk9uVHVIQWdRTjYrNjljdVlLOWUvZEN5d2Nzb25vbE5YVUhpSWlJVEsxSDA4WUFnQXZaRDlES3lkSEV2ZEcxWWNNR1dGdGI0OVZYWDYzMXRULysrQ1A2OWV1SHQ5NTZTOXozM1hmZndkWFZGUUVCQWJEODQrSEdrTkxTVW1Sa1pDQTNOeGM1T1RtUXkrVW9MQ3pFdlh2M1lHTmpBMnRyYTdpNXVhRlZxMWJvMXEwYmJHeHNvRktwSUpVYWpoYTdkdTJDdmIwOVFrSkNZR0h4dnpIR3RtM2JZdTNhdFpETDVYajc3YmRyL1JtSnlEQ0dmQ0lpK3RON3Jxa0hBdHhkRVoxd0ZxRSszcEJKSkNicHg0VUxGeUFJQWpwMTZpVHVrMHFsNk5Pbmo3aWRrSkFBQndjSHRHL2Z2dHEyMHRQVG9WS3A4UHJycit2c2wwZ2thTisrUGVMajQ1R1dsb1kzMzN3VDl2YjJCdHV3c3JLQ3Q3YzMyclZyQnhzYkd4UVVGR0RHakJubzJyVXJ3c1BESVRIeWU3cDkremF5czdQeDBVY2Y2UVQ4Y2dNSERvUkNvUkMzdi92dU8vVHYzeDgrUGo1R3RVOUUraGp5aVlqb1Q4OUNFUER0Z0w0SStYa0xQangwRFA4STZXMlNvTis1YzJjc1dyUUlkKzdjUVdob0tBQkFFQVNkYytMaTR1RGk0Z0ovZjMrOVl4VWRPM1lNZ3dZTjBodFpMNzhtSkNRRU4yN2N3S3haczdCOCtYSzl0bVF5R1R3OVBjWHRodzhmNHAvLy9DZkdqUnVINE9CZ2NmL3QyN2RoWjJlSFJvMGFWZG1YRFJzMllNcVVLYkN5c29KS3BjS0JBd2NRRnhjSFIwZEhDSUtBZS9mdW9VbVRKamgwNkJBQVFLbFVJamMzRjlPbVRZTk1KcXZtR3lPaXFqRGtFeEVSQVFod2QwVk12K2N4NDhCUm5MeWJoY2pudXFGell6ZTBkSEtBUlRWaHVyNjk5OTU3bURScEVyeTh2QkFRRUtCekxEczdHM0s1SEhQbnpxMDI0R3UxV2h3N2RneUxGeS9XTzFieHVyZmZmaHM1T1RuVnRnVUFGeTlleEk0ZE96Qmx5aFEwYWRKRTNKK1dsb2FGQ3hmQ3o4OFBNMmZPTkZpcWMvYnNXWGg1ZWNIZjN4OEE4T21ubjZKcjE2NzQ1cHR2QUpUVjVNK1pNd2VUSmsxQzkrN2RxKzBIRVJtUElaK0lpT2dQNHdMODBiMUpZMHpZY3hEdjdOeFhxMnNYblRpRDJUMGZQNlEyYnR3WVBYcjB3SzFidC9SQ2ZseGNIQ0lpSW1CdGJWMXRHMmZPbklGR28wRnhjWEdWcFRnQVlHMXRqUmt6Wm1EcjFxM28yTEVqMnJScG8zTzhzTEFRUzVZc3dkMjdkOUduVHgvODk3Ly9oYVdsSmV6czdKQ2FtZ3E1WEk3SXlFaDA2TkRCWVB1WExsM0NwazJiTUc3Y09Kdy9meDZYTDE5R1lXRWgrdlhyQndBb0xpN0d1blhyc0dqUklyUnAwd2JYcmwxRHExYXRqQzRESXFLcU1lUVRFUkZWRU9EdWlpT2ovb0pUZDdOeDhtNFdDcFhLR3E5WmRQdzAralJ2V205OWVQZmRkK0hvcURzQk9EYzNGL2IyOW1LZ1RrcEtnb1dGaGNHQXZYWHJWbVJtWmlJckt3cy8vdmdqc3JPenhRZUQ0dUppVEo4K0hTNHVManJYWEw5K0hSRVJFVHJsTWZiMjltamF0Q2tDQWdJUUVCQ0FGaTFhNE9iTm05aTRjU042OSs2TmwxNTZxZHBmQVJRS0JaeWRuWEgvL24xWVdWbmg5T25UbUQ5L1Bod2NIS0JVS3JGcTFTcE1uanhaL0hYQXdjRUJuM3p5Q1FZT0hJaGV2WHJWN2NzaklnQU0rVVJFUkhvc0JBRkJuaDRJOHZRdzZ2eEZ4MC9qK2VhZU5aOW9nRXFsUWt4TWpONVNsK1VVQ2dVV0xseUkvUHg4T0RvNklpa3BDVUJaS0FlQUJRc1c2SXpBSnlZbXdzUERBeWtwS2VqUW9ZUE9RNEJXcThXYmI3NkowTkJRaElXRkdkVy9pUk1uQWdDeXNyTHcwMDgvd2RYVkZiTm16WUsxdFRWS1MwdXhaY3NXK1BqNG9FZVBIbnFCUHpBd0VJR0JnY2pMeThQU3BVdngwVWNmd2NIQkFUazVPVmkwYUJFNmRlcUVoSVFFRkJVVlFhdlY0czZkTzJqWHJoMldMVnNHalVhalUvdFBSTFhEa0U5RVJHUkNVcWtVNGVIaHNMVzExUmxGZit1dHQ3Qml4UXB4eEgzTW1ERTFya1d2MFdpd2ZmdDJmUERCQitJazFvcnk4dkxnNU9RRVFSQ2dVQ2hnYTJ0YlkvOXUzTGlCM2J0M1F5S1JZT1RJa2VJRVc3VmFEYVZTaVQ1OSttREpraVZZdjM0OVpzNmNxVE5aRndEeTgvUHg5ZGRmWStMRWlYQnpjd01BT0RrNXdjN09EdmIyOWxpMWFoVysvLzU3dUx1N1k5eTRjWmc1Y3liYzNOemc0T0JRWTkrSXFHb00rVVJFUkNibTdPeXNzNjFVS3FGVUt1SGs1RlNyZHZidTNZc1JJMGJBenM3TzRQSGJ0Mi9EeThzTFhsNWVTRXhNUk0rZVBhdHQ3NmVmZmtKY1hCemMzZDNSc21WTC9Qenp6N0N4c2NHK2Zmc3dldlJvMk52Ync4SEJBUk1uVHNUWFgzK05MVnUyWU1xVUtlTDF0Mjdkd3FlZmZvck9uVHRqeDQ0ZHNMR3hRZVBHamVIbjU0ZjU4K2VqdExRVWE5YXNnYnU3dTg1OVgzbmxsVnA5YmlMU3g1QlBSRVQwak1uTXpJU25wNmZCTmVXcm9sUXF4UUJkbFN0WHJzRFB6dzl0MnJUQkR6LzhVR1BJSHp4NHNGanlZMkZoSVk3ODc5eTVVNi9jNSs5Ly96dmtjcm5PdmlaTm1zRFIwUkhObWpYREN5KzhBRmRYVjUzamp4NDkwcHQ3UUVUMXcvaC9leEFSRWRGVGNmSGlSWEhKeWVwczJMQkIvTE9scFNXNmRldFc3ZmtuVDU1RVVGQVFiR3hza0pPVFUrVThnSEx1N3U0SUNncENVbElTWnN5WW9SZmk5K3paZy8zNzkwT3BWTUxQejA5dnNxeE1Ka04wZERTR0RSdW1GL0NCc2lWQkt5N0pTVVQxaHlHZmlJam9HWFA0OEdHOCtPS0xOWjZYbEpRRXRWcHRWSnZwNmVtd3NMQkFxMWF0QUFEQndjRll1M1p0amRkZHZYb1YzMzMzSGNMQ3d2UkczUWNNR0FDSlJJSXBVNlpnKy9idEJ2dFNYditmbUppSXpaczNZL3YyN1RoLy9qeUFzaVUycTNwejc4NmRPNDM2WEVSa0dNdDFpSWlJbmlISGp4L1hXU3F6T2dVRkJjakx5ek00U2w3Wit2WHJNWGJzV0hFN0pDUUVtelp0UW54OGZKV3IySnc2ZFFwYnRtekJ3b1VMMGF4Wk00UG5oSVNFd01QREE1OTg4Z2xPblRxRlR6NzVSRnhsNThpUkkxaS9majJrVWlsZWZ2bGw5Ty9mWDV4blVGeGNqTjI3ZHlNcUtzcGd1NGNPSGNLZ1FZTnEvRnhFWkJoRFBoRVIwVFBpN05tejJMdDNMeUlqSS9XT3FWUXFuUlZ4VkNvVnNyT3pFUnNiaS9mZWUwL3ZmSzFXQzYxV0MwRVFjUHo0Y2JSbzBVTG53VUVxbFdMaXhJbFl1SEFoTkJvTit2VHBvM092clZ1M1FxdlY0dE5QUDRWVUtzWDU4K2R4NDhZTkFOQjdXWlcvdnorbVRwMktKVXVXb0tDZ1FCenhiOSsrUFVKRFF6Rm8wQ0NkNVRXTGlvb1FIUjJONGNPSHc4dkxTOXl2VkNxaFVxbFFVRkNBMjdkdkl5Y25SMXpOaDRocWh5Ry9DdXFvNlRyYkMzNC9qazkrUDI3VU5WZmt1V2kvWWxXMTdSbWp1bnZLSkJMY216NEJUbFpXQUlDY29tSTAvZUpicURRYW85cHUwOGdGNDdzRklNVGJDNjFkbk9GZ0pZTkNxY1FEUlJHdTVlUWhJZU11OWwyL2lmamJHZERXdXVkRVJGUWJqeDQ5d3M2ZE8yRmpZNE81YytjYW5IQTdjT0JBbmJmZEZoY1hBNERlUzYyQS93Vjh0VnFObXpkdklpMHREYU5IajlZN3IzUG56Z2dMQzBOTVRBeE9uRGlCOFBCd09EZzQ0T2pSbytqZnY3OU8yMTI2ZElHN3V6dm16WnVIL3YzNzY3WFZ1M2R2VEowNlZhZWt4OVhWVlcrQzdybHo1NUNRa0lDUkkwZWlkZXZXT3NlNmRldUdpUk1uUXFQUndOblpHWGw1ZVF6NVJIWEVrRytrdndkMXc3S1RaNUZYWEdMcXJnQUFYdmJ4RmdNK0FEU3lzY1pMclZwZ1QxcDZ0ZGRKQkFHZjlnMUdaSzhla0ZSNmFZbURUQVlIbVF5dG5KM3dzbzgzb3ZyMFJGcHVIZ0srWFkwU0kycytpWWlvZGg0OGVJQ3JWNjlpNk5DaHNLcnc3L1hLeG80ZHExTnVVeDJsVWdsTFMwdGN1SEFCaFlXRkJnTit4WGE5dmIwUkhCd01TMHRMQUdVbE9JWTBhOVlNUzVZc3FiSThxRisvZnRYMlN5Nlh3OVBURXhNbVREQjRmTWFNR2RWZVQwVEdZOGcza3BPVkZUNEk2bzc1aDQ4OVZqdFpqeFQ0NUhmajJqaVRtVlhsc1RmYTZ5K1JOc0xmcjhhUXYrYTFnWGlyUXpzQVFLbGFqVDFwNlRpVmVRKzV4U1Z3a01uZzc5WUlMN1ZxQVU4SGV3QkFheGRuV0Vvc0dQS0ppSjRRTnpjMzhTVlI5VVVpa2VENzc3K0hsWlVWYkd4c3FqMVhFSVFxUTcwaHh0VC9QNGxyaWFoMkdQSnJrSjZYRDB1SkJabzUyR1BxYzEzeFpjS1p4eHJOenlzdXdjb3ppWS9WSjVsRWdzRitaVDl4SHI5ekY2MWRuTkRZemhaRDIvcGk0cTdmb0t5aVpPZXREdTNFZ0o5OFg0N2hHN2ZoV2s2ZTNua1dnb0NCdnEzdzhRdTkwTDJwY2E5MEp5S2laNGRFSXRGN3dSWVIvYmx3Q2MwYWxLalZXQlNmQUtCc05IOWFVSGNUOXdoNHBVS3B6cWFVcTRpN21nYWd2R1RIdThyckpnVjJBUUJvQVl6WUZHY3c0QU9BUnF2Rnp0VHI2UG5Uei9ody8rOVFhVmlWVDBSRVJOU1FNT1FiNGNkekYzSHJZUUVBSU9LNXJuRDVZOUtUcVl5b1VLcXo5WElxTmw5T05YaXNzcTVOR2dNQWJqM014eFY1Ym8zMzBXaTFpRDUrR3NVcTFXUDBsb2lJaUlpZU5vWjhJNVNxMWZpODRtaCtUOU9ONWx0VktOVTVleThiTngvbTQrQ05XMklKMGRDMnJXRlp4V3ZRTGY2WVorc2drejJWdmhJUkVSR1JhVERrRytuZjV5OGlQYS9zOWQ4UlBicWlrWTFwUnZNcnJxcXo5WThSZktWR2d4MnBaU1U3THRiVzZPOWp1R1RuZXQ1REFHVmxQYSsxOVgwS3ZTVWlJaUlpVStERVd5TXBOUnA4ZHZRRXZnOTdCWTVXTWt3TDZvNjVoK0pyM1k2enRSWEN1M2N5Nmx4REUzVGZhTjlXL1BQV0NtVTZXeTVmdytpQXNsZURqL0QzdzMrdjNkQzdkdE9scTVqM1FpOEF3TnJYUWpIN3dCSDhkRDRKQ2lYTGNZaUlpSWpNQ1VOK0xheEp2SVRad1VId2NYRkN4SE5kOFVYQ0dlUVVGZGVxRFE4N1cveHJvUDVMUkF5cEhQSXJsdXBjbHVjZzVVR09lR3h2V2pvZUtaV3dzN1RFMExhK3NOeTVUMitWbmFVbnp1Q05EbTNSenJVUmJDMmxXRGFnTC83eFVoK2N1SE1YOFhjeWNmUjJCbzdmemtSQmFXbXRQaE1SRVJFUlBWdFlybE1MS28wR0M0K2VBRkJXMXo3OUtkZm12K3pqRFVlcnNucjZpcVA0QUZDa1VtSDNINlAzenRaV2VObW5wZDcxQmFXbGVHbnRSaHhNdnlYdXM1WktFZExTQzNPZUQ4Si8zeDZPQjVHVGNHanNtL2hiMXdESUtyMjJuSWlJaUlnYUJvN2sxOUs2eEV1WUhmd2MyalJ5d1pRZVhmSEZpVE9RMTJJMC80bzhGKzFYcktyVHZTdVc2bXhKU2RVN3Z2bHlLdjdpWDdhNnpvajJmdGgxN2JyZU9mY0tINkgvdWszbzE2b0ZSbmYweDhzKzN1S0xyd0JBYW1HQlBpMmFvVStMWnBqZU14RERmbzAxYWlVZUlpSWlJbnAyTU9UWGtscXJ4YWRIVG1ETjBJRi9qT1lIWXM3Qm8wLzh2aFZMZGRMejhuSDJYcmJlT2J0U2I2QkVyWWFWUklJaGZxMGhrMGhRV3NXYmFnL2N1SVVETjhwRzlGdTdPS05YYzA4ODcrV0psMzFhb3FXekl3Q2dyYXNMOW94NkhaMVdya1orQ1V0NGlJaXE0L2pGU2xOM2dZaEl4SkJmQnhzdVhzYWM1M3Vpcld2WmFQN1NFNmRyTlpwZkY2KzBiaW1XNmhRcVMvRnBTTERCOHg0b2l0RE13UjdPMWxibzM4cmI0R2grWldtNWVVakx6Y082cEVzQWdOZmErdUxId1FQZ2JHMEZMMGNIVE96ZUJmODRkckwrUGd3UmtabkpueFp1Nmk0UUVlbGd5SzhEdFZhTEJiOGZ4MytHaGNKZVpvbklYajB3KzhDUkozclBFZjcvZThsVlIzYzNkSFIzcS9HYU42b28yYWxKN0pWcnNMVzB4TnJYQmdJQStyZHF3WkJQUkVSRTFJQnc0bTBkL1hycENpNDlrQU1BSmdWMmdadXR6Uk83VjhWU25kb1kwcloxblNmUGJyK2FKdjY1c2IxdG5kb2dJaUlpSXRQZ1NINGRhZjRZemQ4d1BPeVAwZnpBSjNhdmlxVTYzNTlOeElSZHYxVjcvdjdSSXhEUzBndE9WbFo0MmNjYk8xUExSdlB0TEMzeFNLbXM5ZjNsaWlkYmlrUkVSRVJFOVlzaitZOWgwNldyU01wK0FLQnNOUDlKZWFQOS8wcDFOcVpjcmZIOGl1ZFV2RGJodlZFSWFGeHptUTlROWl0QXVVTTNieHQxRFJFUkVSRTlHeGp5SDRNV3dDZS9Id2RRTmtyK0pGaEpKQWhyVXhhNDVVWEZPSHp6VG8zWGJMMmNDbzFXQ3dBWTdOY2FWbitVN1BpN05jS3B2NDNHVndQNndjZkZxY3JyWC9SdWppOWY2UXNBS0N4Vll1V1pDNC83TVlpSWlJam9LV0s1em1PS3ZaeUs4MW4zMGNYRDNhanpuYTJ0RU42OWsxSG5uc25NZ3FlRHZWaXFFM3M1RmFwS2I3RTFKT3VSQWtkdVplQkY3K1ppeWM2T1AwcDJMQzBzTUxsSEYwenEwUVduTSsvaDJKMU1wT2ZsUTZQVm9vbTlMWjczYW83bld6U0Q4RWRiRWJ2M0krdVJ3cWorRWhFUkVkR3pnU0gvTVdrQmZITDRHTGErTWRTbzh6M3NiUEd2Z2YyTk9uZkI3OGZoMjhoWjNEYW1WS2ZjcHBTcmVORzdPWUN5bDJqdFNMMk9GYWN2WUhRbmZ6aklaQkFBOVBCc2doNmVUUXhlbjFkY2dnbTc5bUhqSmVQdlNVUkVSRVRQQm9iOGVoQjNOUTFuN21haGUxT1BlbTFYWW1FaGx1cmtGQlhqWUxyeHRmRmJMcWRpMllDK3NCQUVzV1JueXU3OW1QbmJZUXowYllWQmJYelFwVWxqZURzNXdFRW1nNFVnSUsrNEJKZmxPZGh4OVRwV25yMkF2T0tTZXYwOFJFUkVSUFIwQ0lXRmhWcFRkNkl1N096c2RMWWxDNWVhcUNkVVcrcW82VHJiang0OU1sRlBpSWlJaUJvK2UzdDdvZkkrVHJ3bElpSWlJakl6RFBsRVJFUkVSR2FHSVorSWlJaUl5TXd3NUJNUkVSRVJtUm1HZkNJaUlpSWlNOE9RVDBSRVJFUmtaaGp5aVlpSWlJak1ERU0rRVJFUkVaR1pZY2duSWlJaUlqSXpEUGxFUkVSRVJHYUdJWitJaUlpSXlNd3c1Qk1SRVJFUm1SbUdmQ0lpSWlJaU04T1FUMFJFUkVSa1poanlpWWlJaUlqTURFTStFUkVSRVpHWlljZ25JaUlpSWpJekRQbEVSRVJFUkdhR0laK0lpSWlJeU13dzVCTVJFUkVSbVJtR2ZDSWlJaUlpTThPUVQwUkVSRVJrWmhqeWlZaUlpSWpNREVNK0VSRVJFWkdaWWNnbklpSWlJakl6RFBsRVJFUkVSR2FHSVorSWlJaUl5TXlZVGNodmFtOW42aTZRRVR3ZDdIVzJ0VnF0aVhwQ1JFUkVaTDRhYk1qWGFEUTYyNk1EMnB1b0oxUWJvenI2NjJ3ejVCTVJFUkhWUDZtcE8xQlhhclVhRmhiL2UwWlpFTkliQVBDZml5bklMQ2cwVmJlb0NwNE85aGpWMFYvOGV5cW5WcXROMUNNaUlpSWk4eVVVRmhZMnlLRlVRUkJnWTJNRFFSQk0zUldxSTYxV2k2S2lJbzdtRXhFUkVUMEdlM3Q3dlVEY1lNdDF0Rm90U2twS1ROME5lZ3dsSlNVTStFUkVSRVJQUUlNTitVQlpxVWR4Y1RHRFlnT2oxV3BSWEZ6TVVoMGlJaUtpSjZUQjF1U1hVNnZWS0NvcWdxV2xKU1FTQ1FSQllBblBNMGlyMVVLcjFVS3RWa09wVlBMQmpJaUlpT2dKYXZBaEh5Z0xrS1dscGFidVJyMEszYlFkUjI5bjZ1ekxueFp1b3Q0UUVSRVJVVU5pRmlHZmlJaklXSTVmckRSMUYrZ1p4MEUxTWdjTStVUkU5S2ZERUVkVjRVTWdtWXNHUGZHV2lJaUlpSWowTWVRVEVSRVJFWmtaaG53aUlpSWlJalBEa0U5RVJFUkVaR1lZOG9tSWlJaUl6QXhEUGhFUkVSR1JtV0hJSnlJaUlpSXlNd3o1UkVSRVJFUm1oaUdmaUlqSVRHaTFXbE4zZ1lpZUVRejVSRVJFOVNRMk5oWVBIanlvMDdVSkNRbkl6OC9YMmJkdjN6NlVscFlhZGYzOSsvZnhmLy8zZnlnc0xCVDNHZXBUME9meEFBQWdBRWxFUVZUTHhZc1hqWG9ZMkxWckYrUnl1ZDcrZi8vNzMzWCtqTC8rK2l0eWMzUHJkRzI1Ky9mdlk4MmFOU2d1TG42c2Rvak1uZFRVSFNBaUlqSVhHelpzZ0xXMU5WNTk5ZFZhWC92amp6K2lYNzkrZU91dHQ4UjkzMzMzSFZ4ZFhSRVFFQUJMUzh0cXJ6OS8vanlrVWluczdPekVmVE5uem9TbnA2Zk9lU2twS1FnUEQ4ZUFBUU9xYkt1MHRCUnIxNjVGY1hFeGhnOGZEcTFXQzBFUUFKU0YvK0RnWUxpNXVWWGJuOUxTVXFTbHBjSGYzMS9jdDJuVEpyUnIxdzR1TGk3Vlhsc2RkM2QzMk5qWTRNTVBQOFRTcFVzaGtVaDBqbGZzSzlHZkdVZnlpWWlJNnVEQ2hRdElURXpVMlNlVlN0R25UeDl4T3lFaEFaY3VYYXF4cmZUMGRLaFVLcnorK3VzNit5VVNDZHEzYjQvNCtIajgrT09QT3FQMGxjWEh4K1BkZDkvVkNiaEtwUktmZmZhWnpuOEFvRy9mdnRYMjU4U0pFM0J6YzhPd1ljT2dVcWt3ZGVwVVpHUmtpSit4OG9PRElVbEpTWmc5ZXpZdVhMZ2c3cE5LcFdqU3BFbU4xOVlrTkRRVVNxVlNiLysxYTljUUdSbUpnb0tDeDc0SFVVUEhrWHdpSXFJNjZOeTVNeFl0V29RN2QrNGdORFFVQVBSR2tPUGk0dURpNGdKL2YvOXFSNWVQSFR1R1FZTUdRU3JWL2IvbDhtdENRa0p3NDhZTnpKbzFDOHVYTDlkclN5NlhReXFWd3NmSEI2V2xwVWhNVEVSZ1lDQXNMQXlQNWNsa3Ntby8yODZkT3pGcTFDZ0lnb0E3ZCs1QUVBUTBhOVlNQUtwc3M3S1RKMDhpS0NnSW5UdDNGdmNaZXkwQXBLYW1JaVltQmk0dUxnYXZjM0p5d3J4NTgzVDJxZFZxU0NRU3hNYkdZc3lZTVViZmk4Z2NNZVFURVJIVjBYdnZ2WWRKa3liQnk4c0xBUUVCT3NleXM3TWhsOHN4ZCs3Y2FnTytWcXZGc1dQSHNIanhZcjFqRmE5NysrMjNrWk9UWTdDdGZmdjJZY1NJRVFDQXMyZlBZdm55NVZpNWNtV3RRblc1MU5SVWxKU1VvR2ZQbmdDQXExZXZpbit1N1BUcDB5Z3FLdEw1OVFJbyt3VWhQajdlNEdlcTdPREJnN2g2OVNyQ3c4TjE5cmRwMHdiZmZ2dXR1QzJYeTNIaXhBa01HalJJcjcvcjE2OUhlSGc0UER3OGpQcU1SSDhHRFBsRVJOU2dhYlJhbkx5YmhWTjNzMUZvb0lURGtLTjNNdkY4ODVwTFRtclN1SEZqOU9qUkE3ZHUzZElMK1hGeGNZaUlpSUMxdFhXMWJadzVjd1lhalFiRnhjV3d0N2V2OGp4cmEydk1tREVEVzdkdVJjZU9IZEdtVFJzQVFGRlJFYkt6czlHMmJWc0F3UDc5Ky9IKysrL0QxdGEyVHAvcGwxOSt3YTFidDVDY25Jd09IVG9nT1RrWm1abVpTRTVPRnUrM2NPRkM4UUhDMnRvYVhidDIxZWw3Zkh3OEJFSEFpaFVyZE5vdUtpcENkSFMwM3Z3Q1FSQnc0OFlOdEdyVnFzcCt1YnE2NHZidDIvanBwNS93MTcvK1ZkeS9lL2R1dEcvZm5nR2ZxQktHZkNJaWFyQ1M3c3NSdnZzZ0xqN1FYd1dtT2tmdTNLMlhrQThBNzc3N0xod2RIWFgyNWVibXd0N2VIaDA2ZENqcloxSVNMQ3dzeE8yS3RtN2Rpc3pNVEdSbFplSEhIMzlFZG5hMitHQlFYRnlNNmRPbjYwMVV2WDc5T2lJaUlpQ1R5YkJpeFFvMGI5NGN1M2Z2aGtLaGdDQUlPaVByYytiTTBibFdvOUZVK1ZsU1VsTHc4T0ZEQUVDN2R1MmdWcXZ4NE1FRExGbXlSUHdGWWN5WU1ZaUtpdEtaNEZ1UlZxdEZiR3dzWnM2Y2lVNmRPdWtjR3pObURDSWpJOUc0Y2VNcSsxQlJhV2twU2t0THhRZUlBUU1HWU02Y09XTEl2M3YzTHV6dDdjVzVEQ3FWQ252MjdFRm9hQ2duMzlLZkhrTStFUkUxU0tzU0x5SHlZRHo4WFYyd0p1eGxkRzdzQm05SEIxalVFTzRjdjFpSjJUMjcxK21lS3BVS01URXhla3RkbGxNb0ZGaTRjQ0h5OC9QaDZPaUlwS1FrQUdXaEhBQVdMRmdnanNBRFFHSmlJanc4UEpDU2tvSU9IVHJvUEFSb3RWcTgrZWFiQ0EwTlJWaFlXSlY5YXRHaUJheXNyQkFZR0loZmYvMVZyK3lsZkxKdHVlSERoeHRzUjZQUllQMzY5WWlNak1URWlSTWhrVWh3NHNRSnZQbm1tN1VLelBIeDhRZ0tDdElMK0hXUm41K1BpSWdJK1BqNGlQdFVLcFg0NENLWHkrSHE2aXB1NStYbElTTWpBL2Z1M2NONzc3MzMyUGNuYXNnWThvbUlxTUZKdWk5SDVNRjR2QlBRRG90ZjdBMVpwV1VVbnhTcFZJcnc4SERZMnRycVRGNTk2NjIzc0dMRkNuSEVmY3lZTVZpK2ZIbTFiV2swR216ZnZoMGZmUEFCRGgwNnBIYzhMeThQVGs1T0VBUUJDb1dpeXZLYjhsSHMrUGg0QkFRRXdOWFZ0VTZmTFM0dURxKzk5cHBPMll1Ym14dDhmWDJydlM0OVBSMU5temFGbFpVVkZBb0YwdFBUTVdyVUtLUHVXVlJVaFBQbno2TlhyMTRHajBza0VwU1VsT2c5cUJCUnpSanlpZWlKYy94aXBhbTdRRTlCL3JUd21rK3FCeHF0RmhQMkhJUy9xOHRURGZqbG5KMmRkYmFWU2lXVVNpV2NuSnhxMWM3ZXZYc3hZc1NJS3N0ZWJ0KytEUzh2TDNoNWVTRXhNYkhLeWE5QTJRdWlybDI3aG5mZWVRZEFXWmxMVFN2b1ZLVFZhdEc0Y1dOMDY5Wk5aLzl2di8yR1ZhdFc2ZXdyLzdXaXZDYi8yclZyNk5LbEN6NzY2Q05JSkJKeFZaNE5HemFJdjJSVXZMWmlUWDVXVmhia2Nqbm16Sm1Ed01CQXZYNXBOQnE5RlllSXlEajhYdzRSRVRVb0orOW1JZW0rSEd2Q1huN3FBZCtRek14TWVIcDYxbW9sRzZWU2ljYU5HOFBQejYvS2M2NWN1UUkvUHorMGFkTUdQL3p3UTVVaFB5TWpBMTk5OVJWNjllcUYxYXRYbzBtVEptamZ2ajI4dkx3QUdGZVRMd2dDZXZmdXJiZC81TWlSa01sa09wT0hSNDhlWFdWTnZwV1ZsZmpud1lNSEl5d3NESFoyZGpyMS9MV3B5VmNvRkRWT1hDWWl3eGp5aVlpb1FUbDFOeHNBMExseDlXOWNmVm91WHJ5bzgxYlhxbXpZc0VGOG02MmxwYVhlcUhsbEowK2V4S1JKazJCalk0T2NuQnl4enIreTQ4ZVBvNlNrQk83dTdoZzhlTERlRzJDTnJjazN4TkQ5akZYVkx4UzFvVkFvdUdvT1VSM3hqYmRFUk5TZ2xDK1Q2ZTNvWU9LZWxEbDgrREJlZlBIRkdzOUxTa3FDV3EwMnFzMzA5SFJZV0ZpSVMwb0dCd2RqN2RxMUJzOGRObXdZWW1KaUVCd2NMQWI4TzNmdVFLdlZHdmtKYXFlNjFYbnEyNzE3OTR4NnV5NFI2ZU5JUGhFOWRlcW82YWJ1QXRVRHljS2xKcjEvVGF2b1BBM0hqeC9YV1Nxek9nVUZCY2pMeXpOcVl1ejY5ZXN4ZHV4WWNUc2tKQVNiTm0xQ2ZIdzhnb09EZGM2VlNDUzRmLzgrTGwrK2pLU2tKQWlDZ0tDZ0lQRU50VS9DazNpQTBHcTFlcXY0WExseUJkMjcxMjBsSktJL080N2tFeEVSMWNIWnMyZXhkKzllekpneFErK1lTcVdDUXFIUTJjN096a1pzYkt6QnRyUmFyUmljang4L2poWXRXdWc4T0VpbFVreWNPQkZmZnZrbGpodzVJdTR2TGk3RytQSGpNWDc4ZUJ3OWVoUURCZ3pBeElrVDBhMWJ0MnFYdlpUTDVWaTZkQ21VVmJ3OFRLUFJWRGxpcjFLcDZuMDAvL1RwMDFpNGNLSE93NE5LcFVKNmVycmVRdzBSR1ljaitVUkVSTFh3Nk5FajdOeTVFelkyTnBnN2Q2N0JDYmNEQnc3VWVkdHRjWEV4QU9pOTFBcjRYOEJYcTlXNGVmTW0wdExTTUhyMGFMM3pPbmZ1akxDd01NVEV4T0RFaVJNSUR3K0hvNk1qaGd3WkFsOWZYM0ZlUUZwYUdoWXZYZ3czTnpjMGE5Wk1iK0t0djc4L2xpNHQreFhtMkxGamVxVkc1U1ZGS3BYSzRBbzlhclc2eXJLanhNUkVMRisrSEkwYU5UTDR2WGg0ZUdEWnNtVjYrMHRMUzZIUmFIRHMyREV4MU8vZnZ4OWp4NDdWbTJOQVJNWmh5Q2NpSWpMU2d3Y1BjUFhxVlF3ZE9sUm5KWm5LeG80ZHExTnVVeDJsVWdsTFMwdGN1SEFCaFlXRkJnTit4WGE5dmIwUkhCd3NMa001ZVBCZ25YTmF0MjZONzcvLzNxaDdHNkpTcVJBYUdscGx1QTRLQ29LTmpZM0JZNTA2ZGNMS2xZKy9aRzVwYVNtY25KelFybDI3eDI2TDZNK0tJWitJaU1oSWJtNXVjSE9yMzFWOUpCSUp2di8rZTFoWldWVVpuc3NKZ29DUWtKQjZ2WDlsVmxaV2VQLzk5NnM4UG12V3JDZDZmd0NReVdUVnZoZUFpR3JHa0U5RVJHUkNFb2xFN3dWYlJFU1BpeE52aVlpSWlJak1ERU0rRVJFUkVaR1pZY2duSWlJaUlqSXpEUGxFUkVSRVJHYUdJWitJaUlpSXlNd3c1Qk1SRVJFUm1SbUdmQ0lpSWlJaU04T1FUMFJFUkVSa1poanlpWWlJaUlqTUROOTRTMFJFZnpxT1g2dzBkUmVJaUo0b2hud2lJdnBUeVo4V2J1b3VFQkU5Y1N6WElTSWlJaUl5TXd6NXp5aUpJT2p0SzFHclRkQVRJaUlpSW1wb0dQS2ZVUTR5bWQ2Kys0b2lFL1NFaUlpSWlCb2FodnhubElQTVVtL2ZqYng4RS9TRWlJaUlpQm9haHZ4bmxJZWRyZDYrL1Rmdm1LQW5SRVJFUk5UUU1PUS9vMnlrK2dzZmJiNTZEVXFOeGdTOUlTSWlJcUtHaENHL0FibjVzQUJya2k2YnVodEVmeG81T1RrRzk4dmw4bnBwdjdDd0VDVWxKZlhTRmhFUlVVVU0rUTFNMUpIalNKSG5tcm9iUk0rMHpNeE1mUERCQnpoOCtQQmp0Yk5zMlRKTW56NGRDb1ZDWi85Zi8vcFgvUExMTDQvVk5nQnMzTGdSRXlaTXdQWHIxeCs3clp5Y0hPelpzd2RhclZiY3QzNzllcjIrRXhIUm53TkRmZ1B6U0tuQ2lOai9NdWdUL2FGaXFDMG5rOG1Rbkp5TUZpMWExTGxkcFZLSmMrZk9vVStmUHJDMTFaOGpFeFFVaE11WEwrUEdqUnQxYWwraFVHRG56cDBvS2lwQzQ4YU42OXpQY21xMUd0SFIwVGh5NUlpNDd6Ly8rUTkrL3ZubngyNmJpSWdhSG9iOEJ1aFdmZ0g2cmQrQ0h5OWNRaW5YenFjL3VaVXJWeUlySzB0bm4vU1BPUzJ0V3JVUzl4VVdGbUxseXBWUUcvbS9tVE5uenNEUzBoS2hvYUY2eHlRU0NTUVNDWHg5ZmZIRER6OWc4ZUxGS0Nnb3FGVy9OMjdjQ0sxV2k4V0xGMlByMXEyMXV0YVE4cy84d2dzdmlQc3NMUzB4WU1DQXgyNmJpSWdhSG9iOEJ1cVJVb1ZwQjQ2ZysrcGY4UEhSQlB4K093TzM4d3Y1d2l6NjB4azJiQmhtekppQjVPUmtjWjlnNEdWeXg0NGR3N1p0MjNEdTNEbWoyajE4K0RDR0RCa0NLeXNydldNV0ZtWC82cFJLcFpnelp3NHVYcnlJbUpnWW8vdWNrWkdCalJzMzRvTVBQa0RMbGkzUnZIbHpiTjY4MmVqckRTbnZVMDM3aUlqb3owRi9DUmQ2WnZYMDlNQ0pUTjBSeTVzUEMvREZxZlA0NHRSNUUvV0t5TFE4UER3d1pNZ1F6SjQ5Ry8vNjE3L1F2SGx6ZytmdDNyMGJvMGVQUm1CZ1lJMXRLaFFLSkNRazRLZWZmcXJ4WEZ0YlcweWNPQkdwcWFsRzlWZXRWdU9mLy93blFrTkQwYWRQSHdCQTM3NTlFUk1UZzQwYk4yTEVpQkZHOWM5UUNaRXhybCsvRGg4Zm56cGRTMFJFRFFlSGVScVE3YThQeHR2dC9VemREYUpuenRDaFF5R1JTTEIvLzM2RHg5UFQwMUZjWEl3MzMzelRxUGIyN2RzSER3OFAyTmpZR0R4ZStaZUM0T0JnakJzM0RsdTNic1hEaHcrcmJmdUhIMzZBblowZEpreVlBQURpeE5pcFU2ZmkrUEhqV0xac0daUktaYlZ0N05tekI0V0ZoVVo5bHNybXpwMkx1WFBuSWorZkw5Y2pJakpuSE1sdlFLd2tFbnc3b0M4R3QyNkpxQ01uY0oxdndDVUNBRmhaV1dIQWdBRm8yN2F0d2VPeHNiR1lPWE1tSkJJSmdMTFI5UEkvVjZiUmFMQmx5eFprWm1aaXo1NDlFQVFCaHc0ZDBqbW5zTEFRLy9qSFAzUktlVXBLU25EbHloWHMzNzhmMGRIUnNMYTIxbXM3TGk0T3FhbXBXTGh3b1ZoSzgrNjc3MkxVcUZFWU1tUUlQdjMwVTN6MDBVZVlQSGt5SWlJaUVCQVFZTENQenovL1BMNzU1aHQ4OU5GSE5YNDNGYVdtcGlJN094dURCdytHZzRORHJhNDFodU1YSyt1OVRTSWlxaHVHL0FaR0FCRG0yd3F2dEdxQkRTbXAySHcxRGIvZnlvRGF3QW9qUkg4bTVTUGpsZDIrZlJ2ZTN0N2lKTnhIang1aDVzeVpHRFZxRklLRGcvWE8vKzIzMytEazVJVE16RXdNR1RJRVJVVkZlTzY1NStEcTZpcE9iaDB5WkFpNmRPbUNjZVBHaWZ0cXNuMzdkbHk0Y0FHZmZmYVp6c05CY1hFeHZMeThBQUIyZG5aWXNtUUpQdi84YzB5ZlBoMGRPblRBaXkrK2lNNmRPK3VVMkxpN3UwT2owZURBZ1FQbzE2K2ZjVjhRZ0YyN2RzSGIyeHR2dlBHR3dYa0xqK3Q1TDg5NmI5T1FvN2N6bjhwOWlJZ2FNb2I4QmtvbWtXQnN4M1lZMjdFZGNvdExrSFQvQVRJS0hpR3o4QkZLK1ZaY2VzWXNPbjY2WHR0YnVIQWgwdFBUNGVqb3FCTldyMXk1QWs5UFR6ZzRPS0JEaHc2WU5tMGFrcE9URVJBUWdLTkhqd0lvVzNKVEpwTmgyN1p0OFBYMWhZZUhoM2g5YVdrcE5tM2FoSmt6WjJMU3BFa0FBQnNiRzUyeW5aS1NFaFFYRjZOTm16YTRkZXRXamZYdEdvMEdhOWV1aGEydExhS2lvdlRDdFlXRkJkemMzTVJ0R3hzYkxGaXdBSnMyYmNMcTFhdmg0K09Eb0tBZ3ZYYUhEQm1DZWZQbW9XdlhybkJ4Y2FueE8xTW9GTmkvZnovbXpadjN4Q2JrN25wOThCTnB0N0pGSjg3VSt6OVRSRVRtaGlIZkRMaFlXK0VGcjJhbTdnWlJsZW83a0VWRlJSbmNIeFlXaGttVEpxRkxseTRBeXNwcWhnMGJadlRLTjcvODhndEdqaHhaN2JyMWQrL2VoWnViRzd5OXZaR2NuRnh0eU0vSXlNREJnd2ZSdDI5ZnRHalJBaVVsSlZpeFlnVkdqUm9GZDNkM0FJWlh3QkVFQVNOR2pFRC8vdjJyRFBBZE8zYUVzN016VnE1Y2FWVFp6clp0MjlDMWExZWpKaDRURVZIRHg0bTNSR1FXU2twS1VGSlNBbGRYMXpwZGYvdjJiV2cwR29TRWhGUjczdlhyMTlHNmRXdDRlWGtoS1NtcDJuTUZRY0RvMGFQRmwzSkpwVkxzM0xrVEowK2VyUEthRFJzMjRKdHZ2Z0dBR2tmbysvYnRpd01IRHRUNFFxNUhqeDVoeDQ0ZG1EeDVjclhuRVJHUitlQklQaEdaaFR0MzdrQXFsYUpwMDZaMXVqNDdPeHRqeDQ2dDhieno1OCtqUTRjT2tFZ2tLQ3dzckhZNVMwOVAzUnIxOHNtK3ZYcjEwdGxmZVJJdkFDUW1KcUpUcDA3VjlxVkhqeDVZczJZTlRwdzRZZkNsWGVYV3IxK1B0OTkrdTE3ZXJFdEVSQTBEUXo0Um1ZV1VsQlQ0K2ZrWlBSRzJ2SXltWFBmdTNXdThScVBSSUNFaEFkSFIwUUNBZ0lBQTdOMjdGNis5OXByUi9UUlVudlBoaHgrS2syOXJ3OGZIQnhLSkJNN096bFdlYy9QbVRXUmxaZUZ2Zi90YnJkc25JcUtHaStVNlJHUVc0dVBqOVViSXE3TnIxNjVhMytQbzBhTm8xcXlaR01qNzl1MkxYMy85VlZ6ci9tbVR5V1NZTW1VS1huNzU1U3JQMmJObkQ2Wk5tL1lVZTBWRVJNOENobndpYXZEUzA5Tng2ZElsREJ3NDBLanppNHFLYXYweUthMVdpdzBiTnVpVTlEUnUzQmdkTzNiRXNtWExhdFZXZlFvTEM2djIxNHV4WThmVytlMjRSRVRVY0RIa0UxR0RWbEpTZ3Vqb2FFeWFOQWxPVGs0R3o5RldlbzlFWGw0ZTd0MjdCNVZLWmZSOXRtL2Zqclp0MjRvcjk1Ujc3NzMzY096WU1heGV2YnIyblg4S0RMMlVLemMzMXdROUlTS2lwNGtobjRnYXJKeWNIRVJGUldIUW9FRVlNR0NBM25GcmEydFlXRmpnd29VTE92dFRVbEpRV0ZpSWI3LzkxbUM3bWovZU5hRldxd0VBYVdscFNFaElNTGc2alllSEIvNzJ0NzloM2JwMWlJbUpxYmZTblFjUEhtREtsQ200ZHUxYXZiUlhiczJhTlpnd1lRS3lzckxxdFYwaUlucTJjT0l0RVRVNEdvMEdlL2JzUVVwS0NqNzQ0QU0wYTJiNFBSRlNxUlR2dlBNT1B2NzRZeFFYRit0YzcrSGhZZkFsVXdERUVYNmxVb21NakF4czI3WU5VVkZSVlpiRkRCMDZGRWxKU2Rpelp3L3k4dkl3ZGVwVXVMdTdJeUVoQVY5Ly9UVmNYRndnazhrQUFFMmFOTUhDaFF2RmwySTVPam9pSmlaR1hIbW4zS05IajFCVVZJVGx5NWRqd1lJRmNIQndBQUI4L2ZYWE9IUG1ERnhjWFBRbThYYnExQWt6WnN3UXQxdTJiSWt2di94U3I3L05temZITDcvOGdvaUlpQ2Z5NWxzaUlqSTlobndpYWxCeWNuSVFIeCtQTGwyNkdGV0RQM0xrU0l3Y09iSlc5MUNwVkxDMXRjWEpreWVSbTV1TER6NzRvTWEzeEg3MDBVY1lNV0lFMnJadEsrNExDZ3BDMTY1ZHhZQmZIeUlpSXVxdExTSWlNbDhNK1VUVW9EUnExQWlEQnc5KzR2ZjQrZWVmSVFpQzBaTldwVktwVHNBdlY1OEJuNGlJeUZnTStVUkVsVmhaV2VtOW5JcUlpS2doNGNSYklpSWlJaUl6dzVGOElpTDZVM0g4WXFXcHUwQlVLL25Ud2szZEJXcUFHUEtKaU9oUGg2R0pHZ28rbEZKZHNWeUhpSWlJaU1qTU1PUVRFUkVSRVprWmhud2lJaUlpSWpQRGtFOUVSRVJFWkdZWThvbUlpSWlJekF4RFBoRVJFUkdSbVdISUp5SWlJaUl5TXd6NVJFUkVSRVJtaGlHZmlJam9DZE5vTkVhZnExQW9vRkFvbm1CdkhvOWFyVFoxRjRqSUNBejVSRVRVSUdtMFdwUGQrOGFORzdoNzk2N2Vmb1ZDZ1hYcjFxRzR1RmpjbDVhV2h1blRwK1Btelp0R3RTMlZTaEVkSFkwTkd6YlU2dUZBTHBmcmJPZms1RlI1N1A3OSs5VzI5ZFZYWDJIbnpwM1FHdmlPbzZPanNYZnYzaHI3YytuU0piMTlKU1VseU0vUDE5bDMrZkxsR3RzcWQrM2FOYXhkdXhZcWxjcm9hNnJ6NjYrL0lqYzM5N0hhdUgvL1B0YXNXYVB6ZDA3MExKQ2F1Z05FUkVTMVlXOXBDUUM0bVYrQVZrNk9KdW1EbDVjWFpzMmFoVGZlZUFNOWUvWVU5OXZhMnNMUjBSR0xGeS9HL1BuekFRQnIxcXhCejU0OTBieDVjNlBhbHNsa0NBOFB4OFNKRTlHeFkwZDA3TmhSNS9qTm16ZHg1TWdSakI0OVdtZC9aR1FrUEQwOXhlMDdkKzdnbTIrK2dZT0RBNlpObXdZdkx5L3hXRnBhR3I3NjZpczBidHhZNy82NXViazRjdVFJL1AzOUlRZ0NBT0Q4K2ZObzM3NDlpb3VMa1pTVWhOZGZmMTNuUHM3T3pyQzN0OWRwSnpFeEVTZE9uTUJmLy9wWGNWOVJVUkhDdzhQaDYrc0xvT3dYanBTVUZNeWJOdy9kdW5Xcjhidlp1M2N2N3R5NWc5TFNVa2lsLzRzd3ljbkphTm15SmV6czdLcTh0clMwRkdscGFmRDM5eGYzYmRxMENlM2F0WU9MaTB1Tjk2Nkt1N3M3Ykd4czhPR0hIMkxwMHFXUVNDUTZ4N1ZhcmZnOUVqMU5EUGxFUk5TZzlHaGFGa3d2WkQ4d1djaVhTcVVZTUdBQVZxMWFwUlB5QWVDRkYxNUFTa29LQUdEUG5qMElEZzdHSzYrOEFnRDQ3YmZmOE5KTEwwRVFCTVRIeDJQWHJsMVYza01tazJIOSt2VjYrMi9ldkluQ3drSzR1cnBpNE1DQjRuNmxVb25QUHZ0TTNCNHpaZ3djSEJ3QWxJWHBpc2RHalJvRmQzZDNnL2ZkdUhFakpCSUpEaDA2aEVPSERnRW9HMjN2MTY4ZlBEdzhJSkZJOE5OUFArbjBwME9IRHBnOWU3Wk9Pd01IRHNTNGNlUHd5aXV2aUE4NEVvbEVwNS9GeGNWNDY2MjMwTFZyMXlxL2gzSnl1UndIRHg1RWl4WXRkRDRMQUtTbXBxSnIxNjU2ZmFnb0tTa0puMzc2S1Q3NTVCTjA3dHdaUU5uZlk1TW1UV3E4ZDAxQ1EwTng4T0JCdmYzWHJsM0RpaFVyTUgvK2ZQSHZndWhwWWNnbklxSUc1Ym1tSGdod2QwVjB3bG1FK25oRFZtbms5R25wMWFzWHJLeXNBQUNuVDUvRzFxMWJkWTdQbVRNSG1abVo4UFQweE9IRGgxRlNVb0pyMTY0aE96c2JJMGVPUkZCUUVQejkvZUhzN0F3TGkvOVZ6dzRmUGh4YnRteXBjcnNxbFVlTEs0OG9WejdYME9qeWpSczNjUExrU1h6NTVaYzRlL1lzV3JSb0lmNlNvRkFvc0dUSkVxeFlzUUpwYVdtNGZ2MDZoZzRkV3VVOW5KeWNNSDc4ZUoxZkZ4NCtmQWhIUi8wSE0yTkd1dGV0VzRjT0hUcGc0TUNCQ0FvS0V2Zi8vdnZ2dUgvL1BpWlBubHp0OVNkUG5rUlFVSkFZOEFIb2ZPODFTVTFOUlV4TURGeGNYQXhlNStUa2hIbno1dW5zVTZ2VmtFZ2tpSTJOeFpneFk0eStGMUY5WU1nbklxSUd4VUlROE8yQXZnajVlUXMrUEhRTS93anBiWktnNytqb2lKQ1FFQUJBOSs3ZDRlUGpBeGNYRnpHd3Z2UE9PMWkrZkxsZUdVczVxVlNLUm8wYUFRQk9uRGlCcEtRa25kS1dpb3FMaTNIdTNEbjA3Tm16eWtDczBXZ3daODRjZzhkVUtwWE9NVU9UWjR1TGk3Rm16UnA4L1BISGFOS2tDWHIxNm9VcFU2Ymd1KysrZzB3bXc2Ky8vb3JJeUVqWTJ0b2lJQ0FBWDMzMUZkcTBhWVAyN2RzYi9vSlFOc0pkMGRXclYrSG41MmV3ZjFLcFZQenZ5azZmUG8xYnQyNWg0Y0tGMkxwMUszeDlmZUhxNm9yVTFGU3NXclVLOCtmUE4vandVRTZwVkNJK1BoNkxGeSt1OHB4eUJ3OGV4TldyVnhFZUhxNnp2MDJiTnZqMjIyL0ZiYmxjamhNblRtRFFvRUU2NTZXbXBtTDkrdlVJRHcrSGg0ZEhqZmNqZWxJWThvbm9xWk1zWEdycUxsQURGK0R1aXBoK3oyUEdnYU00ZVRjTGtjOTFRK2ZHYm1qcDVBQ0xwMWovbkppWWlFNmRPa0VRQkRScTFBaWZmZllaM24zM1hYaDZla0tqMGVnRThxVkxsMkxreUpGNjVTRUtoUUtyVnEzQ3NHSERxcnlQdGJVMVBEMDk4ZGxubitIbGwxL1dHY2t1NStEZ29GUEdFaE1UZzRTRUJBUUZCYUYzNzk1NC92bm5ZV0ZoZ2M2ZE8yUERoZzE2MS8vMjIyK1lNbVVLWEYxZEFRQXVMaTdvMGFNSHBGSXBKQklKdG0zYmhvRURCNG9QTFVPR0RFRmVYbDYxMzgvcTFhc3hkT2hRT0RzN1E2dlZZdS9ldlhqNzdiZkY0ektaRE0yYU5jUDQ4ZU1CQUFVRkJZaU9qa2JMbGkzRmM5TFQwN0YzNzE3TW56OGZOalkyR0R4NE1HSmlZakJzMkRBc1g3NGNzMmJOZ3JlM2Q3WDlpSStQaHlBSVdMRmloYzcrb3FJaVJFZEh3L0tQZVI3bEJFSEFqUnMzMEtwVnF5cmJkSFYxeGUzYnQvSFRUei9wUEp6dDNyMGI3ZHUzWjhBbmsyUElKeUtpQm1sY2dEKzZOMm1NQ1hzTzRwMmQrMnAxN2FJVFp6QzdaL2M2M1hmbnpwMDRkdXlZT0duMC9mZmZGMGVzTDE2OEtJN09helFhblpLWjA2ZFBJeUlpUXErOWxTdFg0dTIzM3haL0ZhaUt0N2MzcGs2ZGlnVUxGbURmdm4yWU1XTUdiR3hzeE9QZmZQT056dm4yOXZhNGNPRUNnb0tDTUhYcVZLalZhbnorK2VlNGR1MGEzbnJyTFJ3L2ZoeTlldlVTenc4TEN3TUEzTHQzRDk5ODg0MjRzczZDQlFzQWxFMGcvZXFycjhUekZRb0YwdFBUOGZISEg2TkxseTdpL3MyYk4rUGt5Wk9RU3FWSVRrNkdtNXNiUWtORDhkMTMzNkZuejU1NjVUTExseSt2OGpPclZDcGN1M1lOSDM3NG9maGRPamc0b0gzNzl2ajQ0NDh4YTlZc25ZbTBobWkxV3NUR3htTG16Sm5vMUttVHpyRXhZOFlnTWpMUzRBUmtRMHBMUzFGYVdpbys2QXdZTUFCejVzd1JRLzdkdTNkaGIyOHZUa3hXcVZUWXMyY1BRa05ET2ZtV25qcUdmQ0lpYXJBQzNGMXhaTlJmY09wdU5rN2V6VUtoVWxuak5ZdU9uMGFmNWszcmZNK1hYbm9KZmZyMGdhT2pJNFlORzRiKy9mdUx4NlJTS2F5dHJRR1VCYnlLSThRU2lVUnZ4RGd1TGc3ZHVuWERpeSsrV09OOU16SXkwS2hSSTh5ZlB4K3paczNDd1lNSEVSb2FpalZyMXVES2xTdDY1MSsrZkJtK3ZyNDZaVG9GQlFXNGYvOCtqaDgvanBzM2IyTDU4dVY2STg1Tm1qUkJSRVFFWEYxZGRVcG5oZzhmcmpmaDFaQy8vT1V2K010Zi9pSmUwN2R2WC96eXl5OW8xYW9WZnYvOWQ1dzZkVXJuZksxV0M0VkNnY2pJU0wwVmlLUlNxYzczcTlWcXNYbnpabVJrWkdEKy9QbFl2WG8xMHRQVE1Yanc0Q29udHNiSHh5TW9LRWd2NE5kRmZuNCtJaUlpNE9QakkrNnJXQW9sbDh2aDZ1b3FidWZsNVNFakl3UDM3dDNEZSsrOTk5ajNKNm9OaG53aUltclFMQVFCUVo0ZUNQSTByanhpMGZIVGVMNjVaODBuVnNIYTJsb004b0lnUUNhVGljY3FqdGFxVktwcUo3L0d4OGVqZGV2V2NIRnhRVlJVbERoeVhybTJ2bno3MXExYmFOT21EZWJPbll2UFB2dE1iSHY0OE9FQUFEczdPL0grcTFldlJwOCtmZkRxcTY4Q0tGdm0wdDNkWFp3b1hKUGFsSm9jT0hBQWRuWjJCa3VJZ0xMUitqZmZmQk9DSU9ENTU1L0g0Y09IZFZZRk9uSGlCRmF2WGwzdDhwZEFXYTM3d1lNSEVSZ1lLSTZVdDIvZkhuRnhjWmc2ZFNwOGZYM1JzV05IK1BuNXdjUERBeTR1TGlncUtrSjZlanBHalJwbDFHY3BLaXJDK2ZQbmRYN2hxRWdpa2FDa3BNU29oeDBpVTJQSUo2SW5MbjlhZU0wbkVUVndXcTFXRE9wS3BWSnYxTDc4blBJZzdnOERvWDBBQUNBQVNVUkJWT2ZuSnk1aitYLy85Myt3dGJYRjVzMmJNV1BHRExIa3A5ejU4K2V4Yk5reWpCczNEb0lnNkt6clhuRmlyMXF0eHJwMTYrRG41NmNUVkpzM2I0N1RwMCtqcEtRRVFVRkJCaWUzYnQrK0hRY09ISUN0cmEzQnorZnY3eTgrZkdnMEdwMFZaaHdkSGRHdFd6ZURuN244Z1Fnb2U0K0FJQWppaURkUU50SDExVmRmclhLdCtvc1hMK0xjdVhPSWpZMUZ1M2J0Y1BQbVRXemV2Rm5ubkVhTkd1SFVxVk00ZCs0Y1ZDb1ZBZ01ETVhueVpOamEybUxVcUZFUUJBRWJObXhBVWxLU3puVUtoVUtuSmo4ckt3dHl1Unh6NXN4QllHQ2dYbDgwR28zQjc0N29XY1IvVW9tSWlPckIzYnQzb1Zhck1XZk9ISlNXbGdLQXpvaThRcUdBVXFrVVIvNHJybE5mSHF4RFEwUHhyMy85Q3hFUkVlSjVxYW1wV0xac0dXYlBubzBXTFZwVWVmKzB0RFFrSmlZaU5EUVU3dTd1NHFUZ0sxZXVvRzNidGdnTURNUzllL2V3Y3VWSzVPWGxvWG56NWdnTURFU0hEaDBBQUlNSEQ4Ymd3WU9OK3F6aDRlR1lQWHMyV3Jac2lTdFhycUIxNjlZMWh0LzgvSHh4eEgvWHJsMFlOV29VTWpNemtaS1NnbW5UcGhuOFBEZHUzSUMzdHpmR2pCbURyVnUzNm95Z2p4czNEdi8rOTcvRjdlSERoMlBkdW5VNGYvNDh1blRwb3ZOd1VmNzV3c0xDZEg3eHFHMU52a0toMEd1WDZGbkZrRTlFUkZRUFBEMDk4ZTIzMzhMUjBSRTdkKzVFWm1hbXVHb01BUHo2NjYvVmx1OEFnSTJORGNMQ3doQWRIWTNJeUVqY3ZIa1RpeGN2Um1Sa3BNR2xKN1ZhTFM1ZnZpeXU4dEs2ZFd1Y1BuMGFRRmxOL3FwVnEvRHh4eCtqZGV2V090Y2xKeWNqSnlkSHI0eGw5ZXJWT0hQbVRJMHZibnJ3NEFGV3Jsd0pDd3NMNU9ibW9uZnYzbnB2NEswb0xTME5GeTlleE5DaFErSGk0b0xjM0Z4a1pXWGgzLy8rTjBhTUdHRXdPTGR1M1ZxdjN6V3h0cmJXZXpsWnVacktnWXloVUNpNGFnNDFHQXo1UkVSRTljVFIwUkdwcWFrNGV2UW9vcUtpZEk2OThjWWJSclhSdG0xYjlPblRCeDkrK0NFS0N3c3hhOVlzdEczYjF1QzVCUVVGOFBiMmhyKy9QMzcrK1dlOWtXNUhSMGRJSkJLOUd2TGh3NGNqSmlaR3I3MHhZOGJnblhmZUFRQVVGaFppLy83OUNBc0wwM3M0R1RObURLS2lvb3dLem9jUEgwWlNVcExPeTZwZWYvMTFSRVZGd2NYRlJXOHQvZXBVbmtSY2VlN0NrM2J2M2oyZGwzc1JQY3NZOG9tSWlHb3BNek1Uc2JHeDZOMjdON1p2MzQ3UTBGQm9OQm9jUEhnUWNya2NIMy84Y1ozTE9uSnpjM0g4K0hISVpESllXRmpnNnRXcjhQWDFOZmdyUUhVdmdDcG5hT25HOHJrRGxWV3NzN2UzdDRlRmhRV1dMRm1DMmJObjErSVRsTW5OellWR284R09IVHZ3K2VlZjYvVGp5SkVqc0xLeVFrbEpDYTVldlZyak1wamxLai9FVk53dW40QmNYeXJPbnloMzVjb1ZkTzlldDZWWGlaNDJobndpSXFKYWlJdUx3NVl0V3pCNzlteTBiZHNXNmVucFdMUm9FV3hzYkJBU0VvTHUzYnRERUFTZGtLalZhbEZTVW9LaW9pSVVGUlhCM2QxZGI1S3FYQzdIamgwN2NPUEdEUXdhTkFnOWV2UkFibTR1VnExYWhmSGp4K1BGRjE5RVlHQWcvUHo4REU1d05iUXFUL205Szc4SnQzeVNjRTFydDcvMDBrdFl1M1l0RkFwRmxSTnlxeUtWU3RHcFV5ZE1uanhaN08rdFc3ZXdkdTFhK1BqNFlObXlaVWhKU2NHU0pVdmc2ZW1KNE9CZytQdjdvMW16WmpvckZsWHNjMDJNK1V6R09IMzZOUDc3My84aUtpcEtiRStsVWlFOVBaMUxZVktEd1pCUFJFUlVDNzE2OVlLdnI2OVlRdE95WlV0ODlORkhPSFRvRUxadjM0NXIxNjZoc0xBUVFObVNpeHFOUmd5bzF0YldpSWlJRU91Nkh6NThpRE5uemlBek14TVNpUVI5Ky9ZVnkyV0FzcmZPVHA4K0hSa1pHZGk3ZHkraW82TlJXRmdJRHcrUC8yL3Z2cU9qcXZQL2o3OW1KcDBVUW9BQUlpQUU2ZFZJS0xvMk9INEZSRVhGcFlwZldVRUJGMWtRTUVoSEZJVWNGaEZSYk5peGdYNEJnUVVVRGRJVk1HZ1NRbEVnb1FRSTZjbVUzeC81NVM2VG1ZUlFRNjdQeHpsNzVMYlAvY3pJZWw3M00rLzcrZWl1dSs1eVd5WFhicmU3ald3WEw3eFZjcjhrRFJvMHlPMGw0TklFQlFWcDNyeDVDZ29LVW5KeXNqWnUzS2pjM0Z6bDVlV2RkenJPa0pBUVRaczJUUTZIUXp0Mzd0VFBQLytzZ0lBQWpSZ3hRbUZoWVpLa2xpMWJhdjc4K1ZxNmRLbVdMRm1pamgwN3FtL2Z2aDUxNzhYZjRia1BLOWRkZDUzSFEwM0p0UWwyNzk2dEJRc1dxRnExYW02L1VoU0xqSXpVdkhuelBQWVhGQlRJNlhScTA2Wk42dEtsaXlScDNicDFHalJvMEhuZnF3Q3VGWmFzckt6elB4cmpxcHUxZVlkbS9iVGRiUi9URUFMQXBRdU5XM1RGLzN1YW01dXJzMmZQS2pjM1YvbjUrYkxiN1hJNEhBb09EallXVWtwSVNGQmhZYUVhTm14WXJySWJxV2lrK3NDQkEwcFBUOWZOTjkvc2R1emNhU21MejdWWUxQcnR0OTg4eW1Ic2R2dEZUUVZaVUZDZ09YUG1xSEhqeHNaYzlXVTVjZUtFVWxKU1ZLdFdMVFZvMEtETWMzTnljdVR2Nys4MVJPZm41MnZhdEdsbHprLy8rdXV2YThpUUlWZGtpc3VDZ2dMdDNMbXoxSmQ2cjZTcjhmY1ZsVjl3Y0xESFQxaUUvR3NVSVI4QXJneENFeW9UL3I2aVBMeUZmTS9mcmdBQUFBQlVhb1I4QUFBQXdHUUkrUUFBQUlESkVQSUJBQUFBa3lIa0F3QUFBQ1pEeUFjQUFBQk1ocEFQQUFBQW1Bd2hId0FBQURBWlFqNEFBQUJnTW9SOEFBQUF3R1I4S3JvREFBQmNiYUZ4aXlxNkN3QndSUkh5QVFCL0tXZWZHVnJSWFFDQUs0NXlIUUFBQU1Ca0NQa0FBQUNBeVJEeUFRQUFBSk1oNUFNQUFBQW1ROGdIQUFBQVRJYVFEd0FBQUpnTUlSOEFBQUF3R1VJK0FBQUFZREtFZkFBQUFNQmtDUGtBQUFDQXlSRHlBUUFBQUpNaDVBTUFBQUFtUThnSEFBQUFUSWFRRHdBQUFKZ01JUjhBQUFBd0dVSStBQUFBWURLRWZBQUFBTUJrQ1BrQUFBQ0F5UkR5QVFBQUFKTWg1QU1BQUFBbVE4Z0hBQUFBVElhUUR3QUFBSmdNSVI4QUFBQXdHVUkrQUFBQVlES0VmQUFBQU1Ca0NQa0FBQUNBeVJEeUFRQUFBSk1oNUFNQUFBQW1ROGdIQUFBQVRJYVFEd0FBQUpnTUlSOEFBQUF3R1VJK0FBQUFZREtFZkFBQUFNQmtDUGtBQUFDQXlSRHlBUUFBQUpNaDVBTUFBQUFtUThnSEFBQUFUSWFRRHdBQUFKZ01JUjhBQUFBd0dVSStBQUFBWURLRWZBQUFBTUJrQ1BrQUFBQ0F5UkR5QVFBQUFKUHhxZWdPQUFCd05ZWEdMYXJvTHVBYWQvYVpvUlhkQmVDU0VmSUJBSDg1aERpVWhvZEFtQVhsT2dBQUFJREpFUElCQUFBQWt5SGtBd0FBQUNaRHlBY0FBQUJNaHBBUEFBQUFtQXdoSHdBQUFEQVpRajRBQUFCZ01vUjhBQUFBd0dRSStRQUFBSURKRVBJQkFMak1YQzVYUlhmaGlpZ3NMS3pvTGdBb0owSStBQUNYMmIvKzlTL3QzcjI3WE9jZVBYcFVhOWFzOGZwZzRISzVTajFXbG5mZmZWY25UcHd3dHQ5NTV4MGRPWEtrWE5mR3hjVXBMUzNONjdGVHAwNXAzTGh4c3R2dEY5U2Z5eUU3TzFzZmZQQ0I4YmxPbmp6cDliemp4NDlmelc0QjF5eWZpdTRBQUFDVmxkMXVWMFpHaGlJaUl0ejJIejkrWE0yYk56ZTJIUTZIYkRhYjF6YSsvZlpiN2R1M1R6ZmZmTFBDdzhQZGp1M2J0MDlmZi8yMTEyTmxXYnQycmZyMDZXTnNyMXUzVGc4Ly9MQ3h2WExsU2dVRkJlbjIyMi8zdUhiTGxpM3ExYXVYMTNiRHc4T1ZuSndzSDUraStKQ1RrNk85ZS9jcU9qcTYzSDByNmNDQkEwcEtTdExkZDkvdGNheWdvRUI3OXV4UmZIeTh0bTdkcWhvMWFpZ3NMRXozM251dlJvMGFwZnIxNjN0Y2s1U1VwQ2xUcHFoRml4WVgzU2ZBREFqNUFBQ1VrOFBoMEt4WnM1U2JteXRKeXNqSVVGQlFrR2JObXVVVzRxMVdxeEdFSFE2SHBrMmJwZ2tUSmlnZ0lNQ3R2Y3pNVEgzMzNYZWFQWHUyRWVKVFVsSzBldlZxUGZua2sxcXpabzM2OXUxckhJdVBqNWZGWWxIbnpwMk50dWZPbmF0VHAwN0phdjN2ai9ONWVYbWFPWE9tc1oyYm02dFpzMmE1M2R2ZjMxL3QyN2RYYUdpbzIzNnIxYXJycnJ0T2t2VGpqejlxMWFwVmJzZWRUcWRpWTJNbFNXbHBhVHB6NW94bXpKaWhaczJhU1NvSzJlKzk5MTY1djlPREJ3OHFOemRYa1pHUmF0dTJyYkYvOSs3ZFNrdExVMGhJaUxadTNhcTMzMzViZm41K3huR0x4ZUwyR1lzTkdEQkFqUm8xS3ZmOUFiTWk1QU1BVUU0Mm0wMTkrdlRSalRmZUtFbUtqWTNWTGJmY0lydmRydW5UcHhzMTY5bloyVVlRbHFTOWUvZnF5SkVqSHVGejZkS2xDZ3dNMUl3Wk14UVNFdUlXMURkczJLQnQyN2JwNk5Hait1Q0REMVN0V2pWSlJlRzhXYk5tQ2c4UGw4MW0wOWl4WTQxclJvMGFwU3BWcWlnc0xNenRQbFdyVnBWVTlGQXhjdVJJTlc3Y3VGeWZOeVltUnI2K3ZvcU9qalllWW5yMzdxMlpNMmZLNlhScTQ4YU51dTIyMjJTeFdJeHJicnp4Um8wYU5VclZxbFh6K1BYaS92dnYxNGNmZnFncVZhcWM5OTZ0VzdkVzY5YXRKVW1MRmkxeUMvaVMzTDZyYy9uNCtIZzhUQUYvUllSOEFFQ2w1blM1dERYMW1MYWxIbGRXT1Y4TS9mSHdVZDFTdDg1RjNhODQ0Ry9hdEVsVnFsVFJQZmZjSTBtYU1tV0tjYzdnd1lQZFJwa0hEaHlvTTJmT3FMQ3dVTDYrdnBLazVPUmtKU1ltYXU3Y3VUcHg0b1MrL3ZwclBmMzAwOFkxcjc3NnF2NzV6MytxWGJ0MjJyVnJsMzc0NFFjOTlkUlRwWVpicWFoTTZLT1BQaXIxK09EQmc5V3dZY055ZjFaZlgxODVuVTR0V0xCQUkwZU9kQXZ6dTNidDBtdXZ2YWJRMEZDMWI5L2U3Ym9hTldxVSt4NFg0c3laTTdMYjdhcGV2WHFwN3lrNG5jNHJjbStnc2lIa0F3QXFyVDBuMGpYMDJ3MzY5V1Q2QlYzM3crSFVpdzc1VWxHdCtOS2xTL1g4ODg4ckl5TkRMNzMwa2xzQXpzek1kQnZKejhuSjBaZGZmcW1NakF6ZGVlZWR5c3pNMU5xMWF6Vmx5aFFGQlFVcEtDaElHemR1Vk4rK2ZWV2pSZzN0M0xsVDdkcTFVN3QyN1NSSmJkcTAwYUpGaTdScjF5NWpuemRXcTlYdHZpVmxabWFXK1pCUXpPVnk2Y01QUDlRRER6eWdtSmdZTFZ5NFVMLysrcXRhdFdwbG5MTml4UXBOblRyVktOTzVuTkxTMHZUcXE2OGFRYjc0K3p4eTVJaUNnNFAxNG9zdnltNjNlLzJzRmZGU01IQXRJdVFEQUNxbGQzYnYxWmdOOFdvV0VhNGxQYnVwVGMzcXFoOGFJdXM1WWR1YjBMaEZtdER4cGt1Njk5ZGZmNjE3N3JsSEVSRVJjcmxjZXVHRkY5eU9seHpKSHpCZ2dOdjIyYk5uTld6WU1DTndXeXdXRFI4K1hNZU9IZE9wVTZjVUdSbnBOanVPVlBRTFFzdVdMYy9iTjI5MTZ1ZjJ5K2wwZXBUUnBLYW1LaTR1VGo0K1Bzckx5OU8wYWROa3RWb1ZGaGFtbmoxN2FzQ0FBVzRsUHR1MmJWT3ZYcjNVckZremJkMjZWVDQrUGg2aitaZWlWcTFhR2pWcWxNTER3NVdZbUtqbm5udk80M05WcVZMRjYyZjk5Ny8vZmRuNkFWUm1oSHdBUUtXejUwUzZ4bXlJMTZPdG11ckYyenJMcjVTWmE2NkVuVHQzNnJQUFBsTlVWSlEyYnR5b3RMUTBqUmt6Umx1M2JsVlNVcElrejVIOGtqWHdkZXJVMFN1dnZLSzB0RFFGQkFRb016TlRJU0VoeGtqMWhBa1RQR2FJMmJ0M3IvcjE2NmVhTld1VzJyZHpSN2YzN2R1bnFLZ290K05aV1ZrcUtDaFFZR0NnMi83YXRXdHI5dXpaa3FSKy9mcHA4dVRKK3ZQUFB6VnYzanpGeDhmTGFyWHErKysvbHlRMWE5Wk15NVl0a3lSOSt1bW5rcVRBd0VCRlJVVjV2TVI3S2FwWHJ5NnBxQ3hJS3BveHFFdVhMZ29LQ3BJa0xWeTQwT3QxMGRIUk9uYnNtQ0lqSXk5Ylg0REtpSkFQNElvTGpWdFUwVjNBVlhEMm1hRlg1VDVPbDB2RFZtOVFzNGp3cXg3d3BhTFNtWWtUSjZwVnExYkt6YzNWMDA4L3JhWk5tN3FWclp3N2twK2VudTd4MHFqRll0SElrU1BsNys4dmk4V2kzcjE3NjhzdnZ6U08yKzEyajlsakJnOGVYR2JBbDZUbm5udE9MVnEwMEJ0dnZDRzczYTRoUTRib2hodHVNSTZmUG4xYWdZR0JTa3hNMU83ZHU5Mm0xU3lwY2VQR2V2WFZWNVdZbUtnbVRacDRQY2ZoY09qbm4zKytwQ2sweitlbm4zNlMxV3BWbzBhTk5IcjBhRTJiTmsyZmZ2cXBEaHc0WUR5c0pDY25HdzlTVHFkVFVWRlJldnp4eDY5WW40REtnSkFQQUtoVXRxWWUwNTRUNlZyU3M5dFZEL2hTMFF3N3hZSHlqei8rVUZSVWxNNmNPYU80dURnNUhBNUo3aVA1aHc0ZFV0T21UUlViRyt0V3QxL1dEREFXaTBVMm0wMDVPVG5HeUxVM1o4NmMwZlRwMCtYbjUyZVUvaVFuSnlzZ0lFRFhYMys5Rmk5ZUxLbW9QTWpYMTlkakJMOVJvMGJuTGJPSmpZMVY0OGFOUzYzbFQwaEkwSnc1YzY3SXRKVXBLU2tLQ1FsUlNFaUlHalpzcURadDJpZzVPVmtqUjQ1ME8yL2d3SUZsbGlrQmYwV0VmQUJBcGJJdHRXaEYwelkxcTFmSS9WMHVsNzc1NWhzOS9QRERTazVPTnFhem5EaHhvakZpWDdJbVh5b2EwUys1YUZacDh2UHpGUkFRb0lTRUJLV21wcGE2T0ZYVnFsVTFaODRjU1VVdjk3NzU1cHNLRFEzVmswOCtxZERRVUUyZVBGbERodzVWWkdTa2xpNWRxclMwTkhYbzBFRk5tell0ZDE5OGZYMDFjZUpFdC9jT01qSXlOSGp3WUVWSFI2dDM3OTVYYkY3NlZhdFdxVy9mdm5yNTVaY2xTZi80eHo5S1hWU3MyTkdqUjFXbnpzVy9WQTJZQlNFZkFGQ3BGRStUV1Q4MHBFTHViN0ZZRkJBUW9KU1VGTzNjdVZQZHUzZlh4SWtUM2FaMExGbVRuNTJkcmJObnoycnUzTG5HblBWbE9YNzh1S3BXcmFybzZHZ05IVHEwekNrcEhRNkhObXpZb0wxNzkyckRoZzFxMGFLRlhucnBKVW5TNzcvL3JnVUxGaGpuSmlRazZPREJnenAwNkpDQ2c0UFZ0MjlmOWVqUnc2UE5OV3ZXS0NzclMyM2F0REZHOE5QVDAvWDY2NjlMa29ZUEgxN21MRCtYdzhtVEoxVllXS2lXTFZ2SzVYTEo1WElaQzR5VlhIQXJKeWRIc2JHeGNqcWRTa3hNVkd4c3JHNjY2ZEplcmdZcU8wSStnS3ZPTVhGMFJYY0JsNEZ0eHR3S3ZmLzVadEc1a3U2KysyN05talZMV1ZsWmlvNk9Wc3VXTGQzS2J3WU5HcVFaTTJhNGxlZVU1dXpaczVLa1pjdVd5V0t4S0NJaVFzZVBIMWVMRmkxa3NWalV2bjE3WldabUd1Y3ZXN1pNOTk5L3Y2U2kxV0pUVWxMVXZIbHpkZTNhVlZ1MmJQR1luLy9jN1VHREJtbmV2SGxLVEV4VWFtcXFici85ZGtsRm85L3IxNi9YcmwyN1ZLOWVQZFd0VzljbzR5bitET1daZXZOeVdyVnFsWVlNR1NKSkhuUGlsMXh3aTNJZHdCTWhId0NBQytUbjU2ZnExYXZyekprelNrbEo4U2hYY1RnY0tpd3M5SGpodHRpSkV5ZTBlUEZpN2QrL1h4RVJFWHJzc2NmVW9VTUhSVVpHS2lzclM2TkhqOWFrU1pNa0ZRWHpvS0FnWTVHcmJkdTJxWHYzN3ZMejgxT0RCZzNVb0VFRG85MlNEeFVsdzNGeFVHL1NwSW5ieTdUKy92NWF0MjZkaGd3Wm9pNWR1bmh0bzdDdzBQaDE0c1NKRThyUHp5L3pmWUVMOGVXWFg2cDI3ZHJxMUttVEpPbllzV082OWRaYkZSSVNZdlNoNU5TZlYyckJMY0FzQ1BrQUFGeWdOV3ZXcUVHREJycnZ2dnUwWU1FQytmbjVxVU9IRG9xS2lsSmtaS1M2ZHUwcXE5VXFsOHVsdkx3OFpXZG5Lek16VXhrWkdXcmJ0cTFxMUtpaGV2WHE2ZEZISDNXckg4L0t5dEtzV2JQVXYzOS8xYTFiVjVLTUlGMjhrbXQ2ZXJvT0h6N3NkZVhha3F1OUZvZmo3Ny8vWHBtWm1jWnF1eVZGUkVSby92ejVDZzRPOWpoV0hQS0hEUnRtbE1Ba0p5Y2JML0dlK3lDeGI5OCt2ZlBPTzJWK2R6Tm16SEQ3VmNCdXR5c3hNVkgrL3Y2cVdiT21HalZxNURIOXBkUHBMSFdGMjVJeU16TzFmZnQyM1hISEhlVTZIekFyUWo0QUFPWGtjcm0wWWNNRzFhcFZTNjFidDVZa3pabzFTd2tKQ2RxMGFaTysrKzQ3SFR0MlRGbFpXVnErZkxuYnRUYWJUVk9tVERHMisvZnY3M1o4MTY1ZFdyTm1qUVlQSHV3eHI3NVVOSEw5eEJOUEtEMDlYUWtKQ1Y1RC9rTVBQZVMyN1hBNFpMZmJkY3N0dCtpdHQ5N1NvNDgrV3Vwbjh4YndwYUlRWGh6TXo1M21zNWpMNVpMRDRaRE5abE5VVkpSYkdjM2w0blE2WmJmYjVYUTZOWG55WkJVVUZMaVZSNFdFaEJpL011VGw1U2szTjFjMzNIQ0QyNjhjd0Y4TklSOEFnSExLenM1V2x5NWQ1Ty92NzdhL1JZc1diZ3RYU1VVQnUzajB1WGhLek5MODl0dHZDZ2dJME5peFkwczlwM2dXbmJMMDd0M2JiYnRQbno3eThmR1IxV3JWc0dIRHpudTlONTA3ZDlidzRjTkwvUlVnTGk3T2JmdEtsTkcwYjk5ZU5wdE52cjYrbWpGanhtVjlnQURNaXBBUEFFQTVsVGJhN2MyRkJORnpGOUs2bkVxRy9vc3hhdFNvTW84Lzg4d3psM3lQODNuMjJXZU5QeFB3Z2ZLNXVxL0tBd0FBQUxqaUNQa0FBQUNBeVJEeUFRQUFBSk1oNUFNQUFBQW1ROGdIQUFBQVRJYVFEd0FBQUpnTUlSOEFBQUF3R1VJK0FBQUFZREtFZkFBQUFNQmtXUEVXQVBDWEV4cTNxS0s3QUFCWEZDRWZBUENYY3ZhWm9SWGRCUUM0NGlqWEFRQUFBRXlHa0YrSnVDcTZBd0FBQUtnVUNQblhxSWlBQUk5OUdmbjVGZEFUQUFBQVZEYUUvR3RVN2VBZ2ozMXAyVGtWMEJNQUFBQlVOb1Q4YTFTRHNGQ1BmVnVQSHF1QW5nQUFBS0N5SWVSZm8xcFVyNmJyUW9MZDluMTc0SThLNmcwQUFBQXFFMEwrTmNwcXNlamVSZzNjOXExTU9haWswMmNxcGtNQUFBQ29OQWo1MTdEQnJadkphckVZMjA2WFMrTy8yeVNuaTNsMmdQSktTa3E2NEd2c2RydWNUbWVweDhzNmRpR3lzcktVend2MUFJQXJnSkIvRFdzZVVVMlB0bXJtdHU4L0IvL1UxUGl0VEtjSmxOTS8vL2xQTFZ1MjdJS3UrZUdISHpSOCtIQWRQSGpRNi9IRml4ZHIvdno1bHh6UVAvdnNNdzBiTmt6NzkrKy9wSFlrNmRTcFUxcTllclZjNXd3Q2ZQenh4OHJKNFlWOUFQZ3JJdVJmNHlaMmlsYTFBSCszZlhIYmZ0R0l0ZDhyejI2dm9GNEIxeGFuMDZsOSsvWjVQZWJqNDZOT25Ub1oyM2w1ZWVkdGI5V3FWYXBYcjU2dXYvNTZyOGZqNCtOMXd3MDN5Ti9mMyt2eDhzakp5ZEdLRlN1VW01dXJtalZyWG5RN3hSd09oMTU1NVJYOThNTVB4cjRQUC94UUgzMzAwU1czRFFDb2ZBajUxN2dhUVlINnFOZi95TmZxL3EvcS9WOS8xMDN2ZmFwMzkveW16SUxDQ3VvZFVESFdybDJyZi8zclg4Yi9oZzRkcXJGangrcm8wYU1lNTFyUCtmK08zVzdYcUZHamxKaVlXR3JiU1VsSlNreE0xTkNoUTJXejJTUkorL2Z2MTVneFkxUlFVS0E5ZS9iSXo4OVAzYnQzTjY3Sno4L1grUEhqRlI4ZlgrN1A4TmxubjhubGN1bkZGMS9VVjE5OVZlN3JTdVBqNHlOSit0dmYvbWJzOC9YMTFkMTMzMzNKYlFNQUtoK2ZpdTRBenEvemRiVTB2OXR0ZW5MMUJyY3luVC9QWnVucC8yelU2UFUvcWtQdG1tcFlOVXcxZzRMazcyT3JzTDRDVjBPSERoM1V1SEZqTldqUVFKTDAvUFBQcTFHalJxcGF0YXBXckZpaHRXdlhHZ0U5THk5UE0yYk1rSitmbnlRcEpTVkZPM2JzVUpNbVRieTJ2V1RKRW9XSGgydjgrUEh5OC9PVHY3Ky9YQzZYbkU2bnZ2dnVPMjNkdWxVK1BqNGFPM2FzamgwN3BzaklTT1A0OHVYTEZSVVZwY2pJeURMN2YrVElFWDMyMldjYU4yNmNHalJvb0FNSER1aUxMNzdRZ3c4K2VOSGZpZFhxT1diamJSOEE0SytCa0Y5SjlHdCtvNnI2KytueFZldVZYZWcrY205M09yWHBTSm8ySFVtcm9ONEJWMWRZV0pqQ3dzSWtTWHYyN0ZGU1VwTGVmdnR0QlFVRnFVZVBIdXJSbzRkeDd2MzMzNitKRXljYXdidGJ0MjY2ODg0Nzljc3Z2Nmh0MjdadTdXN2V2Rm5wNmVsYXVIQ2hzck96OWNvcnIyam16Smx1SS9ycjE2L1hhNis5Sm92Rm91WExsK3Y0OGVNYU1tU0lMT2U4SkY4V2g4T2hsMTkrV2QyN2Q5ZXR0OTRxU2JyampqczBaODRjZmZiWlozcjQ0WWZQMjBaT1RvNkNnandYekN1UC9mdjNxMkhEaGhkMUxRQ2c4aURrVnlMZEd6WFEyci9mcHlkWGY2ZGR4MDlXZEhlQWE4SWJiN3loSjU1NFFrRkJRWm82ZGFveU1qTGNBbmR1YnE3YlNMNGtQZmZjYzhyUHo5ZFRUejJsTGwyNlNKSXlNakwweFJkZmFOYXNXUW9NREZSZ1lLRCsrT01QclZxMVNqMTc5cFRMNWRMbm4zK3VDUk1tR08zMzZORkRmLy83MzFXelprM2RkOTk5NWVydjRzV0xWYVZLRlEwYk5relNmd1A3MDA4L3JYSGp4dW5vMGFONjZxbW41T3ZyVzJvYnExZXZWcmR1M1JRY0hGenFPYVY1L3ZubjFiQmhRNDBkTzFhaG9aNkw3bDJLMExoRmw3VTlBTURGSStSWE1pMnJSK2k3ZnIzMXlkNGt6ZnhwdXc1blpsVjBsNEFLOC8zMzM4dmYzMTkzM1hXWEpHblNwRWtlSStyZVJ2TC8vZTkvdXdWa2g4T2hwVXVYNnJubm5sUFZxbFdOL2ZYcjExZmR1blVsU1pzMmJWSy9mdjJNWHhDa29qcjQ2T2hvMWF0WHIxejkvZnJycjVXY25Ld1pNMllZcFRTUFBmYVkrdmZ2cjE2OWVtbjY5T2thUDM2OGhnOGZycEVqUjZwVnExWmUyN25sbGx2MDZxdXZhdno0OGVXNmI3SGs1R1FkUDM1Yzk5NTdyMEpDUWk3bzJ2SzQ1Zm82bDcxTmIzNzgwL1BkQ3dDQU8wSitKV1N6V05TL1JSUDFiWDZqdHFZZTA5ZkpCN1R6MkhFZHpjclIwYXhzRlRnY0ZkMUY0SXF6MisxYXNtU0pKaytlTEtubzVkZnl6blpUV0tMa3plbDBhdENnUVI3WHYvRENDMXEvZnIyKyt1b3IzWFBQUFZxMmJKa2VlZVFSNDBIQzVYSXBQRHhjMWFwVk8rODl2L25tRyszYXRVc3paODUwdTA5ZVhwNHhpMCtWS2xVMGUvWnN2ZkRDQ3hvOWVyUmF0R2loMjI2N1RXM2F0SEVyc2FsUm80YWNUcWZXcjErdk8rKzhzMXlmV1pKV3JseXArdlhycTArZlB1VXVMN29RS3grNjk3SzM2YzJzelRzMDY2ZnRWK1ZlQUZCWkVmSXJNYXZGb281MWFxbGpuVm9WM1JXZ1RKZTdqTVBsY21ucTFLbEtUMC9YdkhuekpFbUhEaDNTQXc4OG9CWXRXdWlMTDc0dzVvY3ZXYTdUdEdsVHQ5SWRxV2dXbWoxNzl1aUZGMTVROWVyVjVlZm5wOTI3ZHh2bjJtdzJkZXpZVVcrLy9iYmk0K1Bkcmk4K3IzNzkrbDc3Nm5RNjlmNzc3eXNvS0VnVEowNzBDTmRXcTFYVnExYzN0Z01EQXpWdDJqUjkvdm5uZXUrOTk5U3dZVVBGeE1SNHROdXJWeTlObWpSSjdkcTFVM2g0K0htL3M1eWNISzFidDA2VEprM2loVndBK0FzZzVBT29kQ3dXaXg1Ly9ISDUrUGdZNVRRUFB2aWdvcU9qMWFSSkU3Y1hhczh0MTBsUFQ1Zk5abE9WS2xVODJtelZxcFUrL3Zoalk3dGJ0MjZhTUdHQzZ0VDVid21LeldiVHVISGpqSHNXbjFmeUJkNWlSNDRjMFlZTkczVEhIWGVvWHIxNnlzL1AxOEtGQzlXL2YzL1ZxRkZEa3ZjWmNDd1dpeDUrK0dGMTdkcTExQURmc21WTFZhMWFWWXNXTFNwWDJjN3k1Y3ZWcmwwN1JVZEhuL2RjQUVEbFI4Z0hVQ25WckZuVG1HSG03Tm16eXNuSlVhTkdqZlRlZSs5cDkrN2R4bm5uanVRZk9uUklOV3ZXMUN1dnZISlJzOU5ZTEJiWjdYYTVYSzV5bGJ0WUxCWU5HRERBMlBieDhkR0tGU3ZVdUhGanR4bUF6dlhKSjUvbzVNbVRHakZpeEhsSDZPKzQ0dzY5Ly83N2V1U1JSOG9zR2NyT3p0Yi8vZC8vS1M0dTdyeDlCZ0NZQXlFZlFLVzBlL2R1UlVaRzZvWWJibEJ5Y3JJYU5Xb2tIeDhmUGZMSUkrcmZ2Nyt4T0ZUSkYyOHZoZDF1VjE1ZW5sNTY2U1dOSGozYW8reW5wSE4vQlpCa1RNVjU3Z3E4a3ZUU1N5OTV2QSt3ZS9kdXRXN2R1c3oyYjc3NVppMVpza1NiTjI5Mlc1eXJwSTgvL2xoOSsvYTlMQ3ZyQWdBcUIwSStnRXFwWGJ0MmV2UE5OelZpeEFqOTl0dHZhdG15cFNRcElDQ2d6T3NLQ3d1MVlNRUM5ZXZYNzRKQzc5bXpaK1Z5dWRTb1VTUDUrZmxwMnJScG1qRmp4Z1gzMjF0NXpyaHg0NHlYYnk5RXc0WU5aYlBaM0dZRUt1blFvVU02ZHV5WWhnd1pjc0h0QXdBcUwwSStnRXJKMzk5ZlBqNCsycjkvdjdadjM2Ni8vLzN2ZlFkNE1nQUFFdk5KUkVGVWV2YlpaMlczMjh1Y0o3K3dzRkJaV1ZuS3lNaFFiR3lzTWVMdlRXRmhvVkpTVW5UNDhHRUZCZ2FxWnMyYTh2WDExUjEzM0tGbm4zMVdxYW1wYnVkZjdZV20vUHo4TkdMRUNIWHIxazNaMmRsZXoxbTllclVtVEpodzFmb0VBTGcyRVBJQlZGb1BQdmlnSmsyYXBKTW5UeW82T2xvZE8zYjBPT2UrKys1VGJHeXNhdFVxZXhhcS9QeDg3ZCsvWDhuSnlVcEpTVkZvYUtpKy9QSkxkZW5TUlowNmRkTGl4WXVOOXBzM2I2NWV2WHFwZHUzYWJtMjg4Y1liYml2a1hnMDllL1lzOC9pZ1FZTXVlblZjQUVEbFJjZ0hVR25WcUZGRDllclZrOFZpa2NQaDhEb3E3M0E0WkxmYno5dlc3Tm16OWNNUFA2aFRwMDc2bi8vNUg0MGNPZEpvNzQ4Ly90QzZkZXYwMm11dlNTcjZGV0hreUpFZWJadytmVnFabVpsbGxzOWNiZDdLbDA2ZlBsMnVhVGNCQUpVWGt5VURxTFQyN3Qycnc0Y1BLeW9xU3NPR0RkUG16WnZsY3JuY3ppa3NMRlJCUWNGNTIzcmlpU2UwWU1FQ1RaMDZWWjA2ZFRJQ2ZscGFtcVpPbmFxeFk4ZDZmWG5YWXJFb0t5dEwyZG5aT25yMHFINysrZWZMOHRtS1o5alp0Mi9mWldtdjJKSWxTelJzMkRBZE8zYnNzcllMQUxpMldMS3lzbHpuUHcwQUxsN0p4YkFjRTBkZmNwc0hEeDdVVzIrOXBURmp4aWdzTEV3Yk4yN1VtMisrS1pmTHBaaVlHTjE0NDQycVZhdVc5dS9mcjVpWUdMbGNMdVhsNVNrN08xc1pHUms2ZmZxMHNyT3o5ZUNERDVZNlM4NzI3ZHYxeFJkZjZQSEhIMWRVVkpUWGN5Wk1tS0FkTzNaSUtxcVJIelJva1ByMDZTTkoyckpsaStiUG42L3c4SERqSGlkUG5sUkVSSVR4M3NDcFU2Y1VGaGJtVWVLVG5aMnQzTnhjVmF0V1RkT21UVk5JU0lna2FmNzgrZHF4WTRmQ3c4TXZhVkdyK3ZYcmErVElrWmUwOHExdHhseTM3YlBQREwzb3RpNUU4WXEzVit0K0FIQ3RDdzRPOXZpUE9TRWZ3QlYzdVVQK3JsMjc5UHZ2dit2QkJ4OTBLOUZ4T3AzYXVYT250bTNicHBTVUZCMDdka3labVprcUtDZ3dSdml0VnF0c05wdWFOR21pU1pNbUdlRzVwRjkrK1VVRkJRVzYrZWFiTHlrSUZ4UVVuSGVxemNxS2tBOEExd1p2SVorYWZBQ1ZUdTNhdGRXbVRSdVAvVmFyVmRIUjBaZGxWZGZTVnJHOVVHWU4rQUNBYXhzMStRQXFIUloxQWdDZ2JJemtBd0QrVWtxV2p3RlhDaVZscUVpRWZBREFYdzdoQzFjYUQ1T29hSlRyQUFBQUFDWkR5QWNBQUFCTWhwQVBBQUFBbUF3aEh3QUFBREFaUWo0QUFBQmdNb1I4QUFBQXdHUUkrUUFBQUlESkVQSUJBQUFBa3lIa0F3QUFBQ1pEeUFjQVZFcE9sNnVpdTNERkZSWVdWblFYQUZSU2hId0FRS1VTN09zclNUcDBOck9DZS9KZjc3NzdyazZjT0dGc3YvUE9PenB5NUVpNXJvMkxpMU5hV3ByWFk2ZE9uZEs0Y2VOa3Q5dlAyMDVoWWFGMjd0enA5Vmg4Zkx4Y0ZmUlF0SExsU3FXbnAzdnNmL2ZkZDNYeTVNbUxhblBwMHFVNmZmcjBKZlhyeElrVFdySmtpZkx5OGk2cEhlQmFSY2dIQUZRcU45ZXVLVW5hZGZ6aUF1S1ZzSGJ0V2xXcFVzWFlYcmR1bmNMQ3dvenRsU3RYNnJ2dnZ2TjY3Wll0VzVTZG5lMzFXSGg0dUpLVGsrWGo0eU5KeXNuSjBmYnQyMHZ0eDdScDA1U1VsT1MyTHpVMVZTKy8vTEkyYk5oUTNvL2o0WnR2dnZFYTFDWHBQLy81VDZrUElRVUZCWHIvL2ZmMS9mZmZTNUxiZzhiS2xTdkxGZFFMQ2dyMDIyKy91ZTM3L1BQUDllZWZmNWEzKzE3VnFGRkRnWUdCR2pkdW5Cd09oOGZ4aW5vb0FpNFhuNHJ1QUFBQUY2SkQ3VWkxcWhHaFY3YnNWUGVHOWVWbnMxMjFlenNjRHMyZE8xZW5UcDJTMWZyZmNiSzh2RHpObkRuVDJNN056ZFdzV2JQY3J2WDM5MWY3OXUwVkdocnF0dDlxdGVxNjY2NlRKUDM0NDQ5YXRXcVYyM0duMDZuWTJGaEpVbHBhbXM2Y09hTVpNMmFvV2JObWJ1ZjUvdjlmT0c2ODhVYTMvYi84OG91YU5tMnFPKys4czh6UE5uZnVYS1dtcHNyUHowL0p5Y2xxM0xpeDhVK3BLUFJ1M3J4WkRvZkRlT2lRcE45Ly8xMFdpMFYzM1hXWFI1dWJOMjlXOWVyVjljQUREOGh1dCt1Wlo1N1IrUEhqZGQxMTE4bkh4MGQxNnRRcHMwK1N0R2ZQSGsyZlBsMVRwMDVWbXpadEpFaytQajZxVmF2V2VhODluKzdkdTN0OStObTNiNThXTGx5b0tWT21LQ1FrNUpMdkExUUVRajRBb0ZLeFdpeDYvZTQ3ZFB0SFgycmNkNXYwMHUyZHIxclF0OWxzR2p0MnJMRTlhdFFvVmFsU3hXM1VYcEtxVnEwcVNjck16TlRJa1NPTm9IdytNVEV4OHZYMVZYUjB0R3ovL3pQMTd0MWJNMmZPbE5QcDFNYU5HM1hiYmJmSllyRjR2YjU0ZjA1T2pvS0NnaVJKR3pkdVZPL2V2VDNPWGJkdW5UcDM3cXpBd0VCSjB1alJvK1Z3T0dTejJUUjgrSERObkRuVCtHZEJRWUg4L1B6VXExY3ZqM1lHRGh6b05lQkwwb29WSzlTL2YzOVpMQllkUG54WUZvdkZlS0E1OXlHcExGdTNibFZNVEl3UjhDL2tXa2xLVGs3V25EbHpGQjRlN3ZXNnNMQXdUWm8weVcxZjhmZXdiTmt5RFJ3NHNOejNBcTRsaEh3QVFLWFRxa2FFNXR4NWkvNjEva2R0VFQybU1SM2FxMDNONm1vUUZpSnJLUUg0U2poKy9MZysrdWlqVW84UEhqeFlEUnMyTEhkN3ZyNitjanFkV3JCZ2dVYU9IT2tXNW5mdDJxWFhYbnROb2FHaGF0Kyt2YkgvZ3c4K01NcFpYQzZYWW1OamxaU1VwTWNmZjF4dDJyVFJvVU9IdEh6NWNpMWZ2dHp0WHNuSnliSllMRzRqL0VPR0RGR2RPblYwNHNRSnhjYkdHdjg4ZlBpd1huNzVaZFdzV2JQY255VTVPVm41K2ZucTJMR2pKQ2twS2NuNGMwbmJ0MjlYYm02dWJyMzFWcmY5aFlXRmlvK1AxNHN2dm5qZSsyM1lzRUZKU1VrYU9uU28yLzdHalJ2cjlkZGZON2JUMDlPMWVmTm05ZWpSdzZPL0gzLzhzWVlPSGFySXlNaHlmVWJnV2tiSUIzRFYyV2JNcmVndXdBUUd0MnFtbTJyVjFMRFZHL1RvaXJVWGRPMnN6VHMwb2VOTmw5d0hxOVZxbE5KNGs1bVpXYTVSWjVmTHBROC8vRkFQUFBDQVltSml0SERoUXYzNjY2OXExYXFWY2M2S0ZTczBkZXBVanpLZGh4NTZTUDcrL2twUFQ5ZVFJVVBjeW9aZWUrMDFQZm5ra3g3aFdaTCs4WTkvZUpUMjVPYm1hdWJNbVJveFlvVGJTUDZnUVlOVW8wYU5NdnRmOHRlRlR6LzlWSC84OFljU0VoTFVva1VMSlNRazZPalJvMHBJU0REdU5XUEdET1A3Q1FnSVVMdDI3UlFjSEd5MEVSOGZMNHZGb29VTEYzcjA4NVZYWGpGS2xJcFpMQllkT0hCQU45eHdRNmw5allpSTBKOS8vcW0zMzM1Yi8vdS8vMnZzLy9iYmI5VzhlWE1DUGt5RGtBOEFxTFJhMVlqUUQvMGYxTGJVNDlxYWVreFo1Wmh5Y3RaUDIzVnIzZHFYclEvbmh1cVNCZzhlTEtmVGFaVGVGRXROVFZWY1hKeDhmSHlVbDVlbmFkT215V3ExS2l3c1REMTc5dFNBQVFQY1NueTJiZHVtWHIxNnFWbXpadHE2ZGF0OGZIeU0wZnlBZ0FCSjB1N2R1eVZKZHJ0ZFBqNCtSbjM5cmJmZXFrOCsrVVIzMzMyM3dzUERqVFlMQ3d2ZGF1dWwvNWJCbEF6UFZxdFZGb3RGVzdac1VVeE1qTWZuTFBrWmYvdnROMlZrWkVpU21qWnRLb2ZEb1pNblQycjI3Tm5HdzhEQWdRTTFjZUpFdHhlV3orVnl1YlJzMlRLTkhUdFdyVnUzZGpzMmNPQkFqUmt6cHR5L0xCUVVGS2lnb01CNGdMajc3cnNWR3h0cmhQelUxRlFGQndmcm9ZY2VrbFQwSGE1ZXZWcmR1M2N2dFRRS3VOWVI4Z0VBbFpyVllsRk1uVWpGMUNuZkNPeXNuN2JybHJybmYrR3pQT3gydXpHU3YyL2ZQa1ZGUmJrZHo4cktVa0ZCZ1ZIM1hxeDI3ZHFhUFh1MkpLbGZ2MzZhUEhteS92enpUODJiTjAveDhmR3lXcTNHakRUTm1qWFRzbVhMSkJXTmprdFNZR0Nnb3FLaTNGN2kzYkZqaHlScHdZSUZ1dXV1dTNUcTFDazk5dGhqT252MnJKWXZYNjZiYjc3WkxlUVhGQlI0SFFuUHpjMVY5ZXJWdlg3ZXVMZzROV3JVeUcxZlRrNk83SGE3RWZLZFRxYysvdmhqalJrelJrOCsrYVJzTnBzMmI5NnNSeDU1NUlJQ2MzeDh2R0ppWWp3Qy9zVTRlL2FzUm80YzZWWTZkZTYvdS9UMGRFVkVSQmpiWjg2YzBaRWpSNVNXbHFiSEgzLzhrdThQVkFSQ1BnQUFGK201NTU1VGl4WXQ5TVliYjhodXQydklrQ0Z1cFNLblQ1OVdZR0NnRWhNVHRYdjNiajM4OE1PbHR0VzRjV085K3VxclNreE1WSk1tVGJ5ZTQzQTQ5UFBQUHlzNk90cHRmMzUrdnRMVDAyVzFXalZnd0FDTkdERkN6ei8vdkd3Mm16WnUzS2dlUFhwNGhITzczZTQxNVAvNjY2LzYyOS8rWnJUcmREcU40emFiemVPWGkvWHIxN3UxOC9YWFgrdisrKzkzSzN1cFhyMjZ4d05RU1FjUEhsVHQyclhsNysrdm5Kd2NIVHg0VVAzNzl5L3ptbUs1dWJuNjVaZGYxS2xUSjYvSGJUYWI4dlB6eS96VkJUQWJRajZBSys3c00wUFBmeEpRQ1p3NWMwYlRwMCtYbjUrZlVkcVNuSnlzZ0lBQVhYLzk5VnE4ZUxHa29wRmpYMTlmanhIOFJvMGF1YjAwNjAxc2JLd2FOMjVjYWkxL1FrS0M1c3laNHhiYWYvcnBKM1h0MmxXSmlZbUtpSWhROSs3ZGRmcjBhYmxjTG0zZHVsWGp4NC9YZ1FNSFZMMTZkV05LU0cvbE9wSjArUEJoM1gvLy9aS2tkdTNhNmRsbm4xVitmcjRrZVIySlAvZkZYWmZMcFpvMWEzcDh4di84NXo5NjU1MTMzUGJsNU9TNDFlVHYyN2RQYmR1MjFmang0Mld6Mll4WmVUNzU1QlB0MmJQSDQ5cHphL0tQSFR1bTlQUjB4Y2JHZWp3QVNVVy9Mbmo3cklDWjhUY2VBSUJ5cWxxMXF1Yk1tU09wS0dpKytlYWJDZzBOMVpOUFBxblEwRkJObmp6Wm1KMWw2ZEtsU2t0TFU0Y09IZFMwYVZORlJFU1U2eDYrdnI2YU9IR2lYbmpoQldOZlJrYUdCZzhlck9qb2FQWHUzZHRqVkg3SGpoMGFOV3FVRml4WUlFa2FNR0NBTEJhTGZ2cnBKM1hyMWsxQlFVR3FYYnUycGsrZnJ0allXUG40K01qbGNubU01RXRTejU0OWpUQS9mUGh3U2RLamp6NHE2ZnhUVjFvc0ZuWHUzTmxqZjc5Ky9lVG41MmU4UDFEY3g5SnE4djM5L1kwLzMzdnZ2ZXJaczZlcVZLbmlWczkvSVRYNU9UazVidmNHL2dvSStRQUFYQUNIdzZFTkd6Wm83OTY5MnJCaGcxcTBhS0dYWG5wSlV0SENVTVZCV3lvYWRUOTQ4S0FPSFRxazRPQmc5ZTNiMTJQcVJrbGFzMmFOc3JLeTFLWk5HeU5JcDZlbkcxTS9EaDgrWE8zYXRmUGFuNFNFQkhYdTNGazJtMDB1bDh1WTZlYnc0Y05hc1dLRnVuYnRxalZyMWtncUN1bExsaXd4SGdKS2ptNDduVTVObVRMRjR4N0ZJL21sK2Zubm4wdnRueVNQQmNBdVJHa3Y1bDZJbkp3Y1pzM0JYdzRoSHdDQWNqcDQ4S0JTVWxMVXZIbHpkZTNhVlZ1MmJIR3I4eDQ0Y0tEYjlxQkJnelJ2M2p3bEppWXFOVFZWdDk5K3V5VHA2TkdqV3I5K3ZYYnQycVY2OWVxcGJ0MjZSb2xMOFdoMWVSZDhPblhxbEc2OTlWYTVYQzYzL2RXcVZaUGRibGQyZHJaYXRXcWx1blhycWtxVkt0cTdkNi95OC9QbDYrdnJVWDVqdFZxOTFxMFBHRERBclc4bGZmWFZWMldHZkcvT3JmVy8wdExTMHNxMXVpNWdKb1I4QUFES3FVR0RCbXJRb0lHeFhUTDBsZ3pheFVHOVNaTW1iaS9UK3Z2N2E5MjZkUm95WklpNmRPbml0WTNDd2tKanRwY1RKMDRvUHovZldNWDJYQ1hud0MrZXpqSW9LTWhqRWFuT25UdXJjK2ZPT256NHNOZnlsWkw5UDk5K1Njckx5OU9wVTZkS1BWNldzdHE5V043bTdFOU1UTlJOTjEzNnVnaEFaVUxJQndEZ0lwVWNqWGE1WEhJNm5mcisrKytWbVpucHRlWmRLbHFRYWY3OCtXNExQNTNiaGlRTkd6Yk1DS2JKeWNuR1M3eWxCV09IdzFIbThaeWNIT01oSVNVbFJkV3FWZk00NTl3SGkzUGw1ZVZKS3BxNk15RWh3VzBPL3oxNzl1am8wYU5LU1VueGVGZkE2WFRLNlhSNi9WWENicmRmOXRIODdkdTNhOVdxVlpvNGNhSVI5TzEydXc0ZVBNaFVtUGpMSWVRREFIQ1JpaGRQS3Vad09HUzMyM1hMTGJmb3JiZmVNbDVZOWNaYndKZUtRbW54ckROZmZ2bWx4M0dYeXlXSHcrR3h3Rlp4WUM0dE9DY2xKZW5ISDMvVW9VT0hkUERnUVQzeXlDTmV6L05XcnRPM2IxODVIQTROR2pSSUgzMzBrUXJQV1hUTVlyR29YYnQySGtHKytLSERicmZMejgvUG8wMkh3MkdjVTlMdTNidTFZTUVDVmF0V3plc0RRbVJrcE9iTm0rZXh2NkNnUUU2blU1czJiVEorSVZtM2JwMEdEUnJrOFgwQlprZklCd0RnSXZYdTNkdHR1MCtmUHZMeDhaSFZhdFd3WWNNdXFzM09uVHRyK1BEaHBmNEtFQmNYNTNXLzArbFV4NDRkUzYzbGI5dTJyZHEyYmFzUFB2aEFOOTEwazBmZkplblpaNS8xZXUzczJiTmxzOW1NY3AveXNOdnQ2dDY5ZTZuaE9pWW14bU9LMFdLdFc3Zldva1dMeW5XZnNoUVVGQ2dzTEV4Tm16YTk1TGFBeXNhU2xaVjErUXZpQUFDNFJvWEdMV0x0Qmx4eC9EM0QxUlFjSE96eFZuejVYdDBIQUFBQVVHa1E4Z0VBQUFDVEllUURBQUFBSmtQSUJ3QUFBRXlHa0E4QUFBQ1lEQ0VmQUFBQU1CbENQZ0FBQUdBeWhId0FBQURBWkFqNUFBQUFnTW40VkhRSEFBQzQya0xqRmxWMEZ3RGdpckprWldXNUtyb1RBQUFBQUM1T2NIQ3dwZVEreW5VQUFBQUFreUhrQXdBQUFDWkR5QWNBQUFCTWhwQVBBQUFBbUF3aEh3QUFBREFaUWo0QUFBQmdNb1I4QUFBQXdHUUkrUUFBQUlESkVQSUJBQUFBa3lIa0F3QUFBQ1pEeUFjQUFBQk1ocEFQQUFBQW1Bd2hId0FBQURBWlFqNEFBQUJnTW9SOEFBQUF3R1FJK1FBQUFJREpFUElCQUFBQWt5SGtBd0FBQUNaRHlBY0FBQUJNaHBBUEFBQUFtQXdoSHdBQUFEQVpRajRBQUFCZ01vUjhBQUFBd0dRSStRQUFBSURKRVBJQkFBQUFreUhrQXdBQUFDWkR5QWNBQUFCTWhwQVBBQUFBbUF3aEh3QUFBREFaUWo0QUFBQmdNb1I4QUFBQXdHUUkrUUFBQUlESkVQSUJBQUFBa3lIa0F3QUFBQ1pEeUFjQUFBQk1ocEFQQUFBQW1Bd2hId0FBQURBWlFqNEFBQUJnTW9SOEFBQUF3R1FJK1FBQUFJREpFUElCQUFBQWt5SGtBd0FBQUNaRHlBY0FBQUJNaHBBUEFBQUFtQXdoSHdBQUFBQUFBQUFBQUFBQUFBQUFBQUFBQUFBQUFKRDAvd0Fuc1gyTWVwdVRMUUFBQUFCSlJVNUVya0pnZ2c9PSIsCgkiVGhlbWUiIDogIiIsCgkiVHlwZSIgOiAibWluZCIsCgkiVmVyc2lvbiIgOiAiMTIiCn0K"/>
    </extobj>
    <extobj name="C9F754DE-2CAD-44b6-B708-469DEB6407EB-2">
      <extobjdata type="C9F754DE-2CAD-44b6-B708-469DEB6407EB" data="ewoJIkZpbGVJZCIgOiAiMTY2NjY2MjY4OTU4IiwKCSJHcm91cElkIiA6ICIyODMyNDM4NzgiLAoJIkltYWdlIiA6ICJpVkJPUncwS0dnb0FBQUFOU1VoRVVnQUFCendBQUFUdUNBWUFBQUM0ZmxYR0FBQUFDWEJJV1hNQUFBc1RBQUFMRXdFQW1wd1lBQUFnQUVsRVFWUjRuT3pkZVhUVTFmMy84ZGRraGt6MmpZUWxHQWlMRUpZZ0lpSnFSY0FDc3JqVXBaVGEwb0k3Vk5CU3hMcFVxVXZwUWYyMlNndjRJOUJGQWR1QWdySUlpR0RaVkFoTEFva0J3aElJQ1lHRUpKTjlsdDhmTkZNbWU4Z3lESGsrenZHWXo3MzNjei92VEVJNHpDdjNYb08xTU5jaEFBQUFBQUFBQUFBQUFMaEttUHhERGZVZDY5V2NoUUFBQUFBQUFBQUFBQUJBY3lMd0JBQUFBQUFBQUFBQUFPQ3hDRHdCQUFBQUFBQUFBQUFBZUN3Q1R3QUFBQUFBQUFBQUFBQWVpOEFUQUFBQUFBQUFBQUFBZ01jaThBUUFBQUFBQUFBQUFBRGdzUWc4QVFBQUFBQUFBQUFBQUhnc0FrOEFBQUFBQUFBQUFBQUFIb3ZBRXdBQUFBQUFBQUFBQUlESEl2QUVBQUFBQUFBQUFBQUE0TEVJUEFFQUFBQUFBQUFBQUFCNExBSlBBQUFBQUFBQUFBQUFBQjZMd0JNQUFBQUFBQUFBQUFDQXh5THdCQUFBQUFBQUFBQUFBT0N4Q0R3QkFBQUFBQUFBQUFBQWVDd0NUd0FBQUFBQUFBQUFBQUFlaThBVEFBQUFBQUFBQUFBQWdNY2k4QVFBQUFBQUFBQUFBQURnc1FnOEFRQUFBQUFBQUFBQUFIZ3NBazhBQUFBQUFBQUFBQUFBSG92QUV3QUFBQUFBQUFBQUFJREhJdkFFQUFBQUFBQUFBQUFBNExFSVBBRUFBQUFBQUFBQUFBQjRMQUpQQUFBQUFBQUFBQUFBQUI2THdCTUFBQUFBQUFBQUFBQ0F4eUx3QkFBQUFBQUFBQUFBQU9DeENEd0JBQUFBQUFBQUFBQUFlQ3dDVHdBQUFBQUFBQUFBQUFBZWk4QVRBQUFBQUFBQUFBQUFnTWNpOEFRQUFBQUFBQUFBQUFEZ3NRZzhBUUFBQUFBQUFBQUFBSGdzQWs4QUFBQUFBQUFBQUFBQUhvdkFFd0FBQUFBQUFBQUFBSURISXZBRUFBQUFBQUFBQUFBQTRMRUlQQUVBQUFBQUFBQUFBQUI0TEFKUEFBQUFBQUFBQUFBQUFCNkx3Qk1BQUFBQUFBQUFBQUNBeHlMd0JBQUFBQUFBQUFBQUFPQ3hDRHdCQUFBQUFBQUFBQUFBZUN3Q1R3QUFBQUFBQUFBQUFBQWVpOEFUQUFBQUFBQUFBQUFBZ01jaThBUUFBQUFBQUFBQUFBRGdzUWc4QVFBQUFBQUFBQUFBQUhnc0FrOEFBQUFBQUFBQUFBQUFIc3ZrN2dJQUFFRFRzdHBzU2orVHFleWNpeW9wTFpYTlpuZDNTUUN1TVVhamwzek1aa1dFaFNpcVV3ZVpqRVozbHdRQUFBQUFBRm94ZzdVdzErSHVJZ0FBUU5QSXpjdFh5dEVUYWhzZW9jaklTQVVFQk1oSUVBR2dpZGxzTmxrc0ZtVmtaT2pDK1d6RjlJaFdhSENRdThzQ0FBQUFBQURYRUpOL3FLRytZd2s4QVFDNFJ1VG01U3Y1NkVuMTY5ZFBvYUdoN2k0SFFDdVJtNXVycEtRazllN1JoZEFUQUFBQUFBQTBtWVlFbnB6aENRREFOY0Jxc3lubDZBbkNUZ0F0TGpRMFZQMzY5VlBLMFJPeTJtenVMZ2NBQUFBQUFMUkNCSjRBQUZ3RDBzOWtxbTE0QkdFbkFMY0lEUTFWMi9BSXBaL0pkSGNwQUFBQUFBQ2dGU0x3QkFEZ0dwQ2RjMUdSa1pIdUxnTkFLeFlaR2FuenVYbnVMZ01BQUFBQUFMUkNCSjRBQUZ3RFNrcExGUkFRNE80eUFMUmlBUUVCS2k0cGNYY1pBQUFBQUFDZ0ZTTHdCQURnR21DejJXVTBHdDFkQm9CV3pHZzB5bWF6dTdzTUFBQUFBQURRQ2hGNEFnQUFBQUFBQUFBQUFQQllCSjRBQUFBQUFBQUFBQUFBUEJhQkp3QUFBQUFBQUFBQUFBQ1BSZUFKQUFBQUFBQUFBQUFBd0dNUmVBSUFBQUFBQUFBQUFBRHdXQVNlQUFBQUFBQUFBQUFBQUR3V2dTY0FBQUFBQUFBQUFBQUFqMFhnQ1FBQUFBQUFBQUFBQU1CakVYZ0NBQUFBQUFBQUFBQUE4RmdFbmdBQUFBQUFBQUFBQUFBOEZvRW5BQUFBQUFBQUFBQUFBSTlGNEFrQUFBQUFBQUFBQUFEQVl4RjRBZ0FBQUFBQUFBQUFBUEJZQko0QUFBQUFBQUFBQUFBQVBCYUJKd0FBQUFBQUFBQUFBQUNQUmVBSkFBQUFBQUFBQUFBQXdHTVJlQUlBQUFBQUFBQUFBQUR3V0FTZUFBQUFBQUFBQUFBQUFEd1dnU2NBQUFBQUFBQUFBQUFBajBYZ0NRQUFHbXpwMHFWYXVuU3BTa3RMbTJTKzlQUjBIVDE2dE5ZeEgzendnZDUvLzMxWkxKWkdQeTh0TFUzSnljazE5aWNuSnlzdExhM0I4NjVhdFVxYk5tMnE5L2o0K0hndFhyeTR3YzlwU2M4Kys2eis4SWMvdUxVR3U5MnUwNmRQTjhsYzJkblpXckJnZ2ZidTNTdUh3MUhyV0t2VnFwa3paMnJtekpsTjh1eVdzbXZYTGkxYXRFaTdkdTJxMG5mKy9IbFpyVlkzVkFVQUFBQUFBTkI4VE80dUFBQUFlSjVseTVaSmtoNTQ0QUdaemVZbW1XL3o1czBhTldxVVpzMmFWZTJZdFd2WHFxaW9TRC81eVU4VUVCQWc2Vkp3MmExYnR3WS83NDAzM2xCNmVucU40ZVQwNmRNVkZSV2xKVXVXTkdqZUJRc1dLQ29xU2lOSGpxelgrSFhyMWlrOVBWMlBQZlpZZzU3VGtnNGRPcVQ4L1B4NmpTMHVMcGJGWXRIRml4ZVZrNU9qbkp3Y1hiaHdRWm1abWNyS3lsSm1acWFtVFp1bUlVT0d1TnczY3VUSVdsL3ZmZnYyNllVWFh0RFFvVVAxeWl1dk5PcnoyYjU5dTFhdFdxWGR1M2ZyNzMvL2U2MWo3WGE3RGg0ODJLam5OWmNUSjA1bzllclZ1dm5tbTNYYmJiZTU5TzNhdFV2cjE2OVhXVm1aYnIzMVZtZDdVVkdSbm4vK2VSbU5SczJjT1ZNeE1URXRYVFlBQUFBQUFFQ3pJUEFFQUFBdUxsNjhxUFQwZE1YR3hqWnFub3lNRE9YbDVhbDM3OTYxamlzdExkV09IVHNrU2JmZmZudU40K3gydXlUSmFEUktrdUxpNHJSaXhRcE5tVEpGRXlkT3JETG5KNTk4VXVOY0ZRSGVpaFVyYWgxVFcvLzk5OTh2SHgrZkd2dWJVbEpTa3A1NzdybG1mY2JDaFF2VnZYdjNlbzkvNUpGSDVIQTRaTFBaVkZaV3BxS2lJdWZYcURaYnQyNnRFbmpXcFNLWXZ1T09PeHAwWDNWMjd0d3BTUm8yYkpoTGUzeDh2TFp0MjZheFk4ZHF6Smd4VnpSM2ZZUHVob3FKaWRINzc3L3Ywclp1M1RwOS92bm55czNOclJKNG5qcDFTcElVSFIzdDBtNjMyOVdwVXlmdDNyMWJNMmJNMElRSkV6UnAwaVNaVFB5VEFBQUFBQUFBZURiZTNRQUFBRTRGQlFXYU9uV3FDZ3NMOWFjLy9VbGR1M2E5b25rc0ZvdGVldWtsWldSazZKZS8vR1dWUVBKeXUzYnRVbkZ4c1NJaUltb053aXEySDYwSVBHTmpZeFVmSDY4bFM1WW9QejlmVHo3NXBITnNTVW1KNHVMaTZxeXp0akY1ZVhtMTlvOGFOYXBlZ1dkcWFxcW1UWnRXNjVqYWdySk5temJKMjl0YjdkdTNyL05aMHFXNlMwcEtaRGFiRlJJU1VxOTdKRFU0OURwMzdseVYrd01EQStYdjc2L0F3RUFGQlFVcEpDUkVJU0VoQ2dzTFU5dTJiUlVlSHE0T0hUbzA2RGtXaTBYYnQyOVhWRlNVN3J6enpnYmRXMWxCUVlFU0V4TWxTY09IRDNmcDI3ZHZuMUpTVWpSNDhPQkdQYU1sV0sxV2JkbXlSWkowenozM1ZPay9lZktrSkZWWi9Sd1FFS0RYWDM5ZEsxZXUxT0xGaTdWOCtYSWxKQ1RveFJkZlZHUmtaUE1YRGdBQUFBQUEwRXdJUEFFQWdGTmdZS0FHRFJxazlldlg2NldYWHRMOCtmTVZGaGJXb0Rtc1ZxdGVlKzAxblQ1OVdtYXpXZjM2OWF0MS9KbzFheVJKNDhhTms1ZFh6Y2VMVjE3aE9YandZTDM2NnF1YU0yZU80dVBqVlZKU291blRwOHRnTUNnNE9MaldzelNuVEpsUzY1YTJkVzJ4MmhEZTN0Nktpb3FxdHUvczJiT3lXcTAxOWxmbzJiT25Qdnp3dzNvOTc5RkhIOVdwVTZmMDFGTlBhZno0OFEydXR5RWlJeU8xWU1FQytmajQxUHExYTR6UFAvOWNwYVdseXMzTjFhT1BQbHF2ZTJiTW1LRWJicmloU3Z1MmJkdGtzOWtVRXhQanN2clJack1wS1NsSmtob1ZlRmIzL1dTejJYVDMzWGRMa2o3NTVCUG5kc3lWNWVYbDZhR0hIcXB4bnN0dDM3NWRlWGw1aW9xSzBzQ0JBMTM2TWpJeVpMRlk1T1hscFI0OWVsUjcvNE1QUHFpZVBYdHF6cHc1eXNqSXFQTXNVd0FBQUFBQWdLc2RnU2NBQUhEeHpEUFA2Tml4WTBwTlRkVXJyN3lpZDk5OXQ5N25kRG9jRHIzenpqczZjT0NBakVhalhuNzU1VnEzeGsxSlNWRmlZcUw4L1B4MDMzMzMxVHEzMVdxVjlML0FVNUtHREJtaVdiTm1hZTdjdWRxNmRhdCs5S01mcVhQbnpsWHVYYjE2dGN0MXIxNjlGQjBkWGFXOXdoMTMzQ0d6MlZ5bHY2NGFxeE1kSGEwbFM1Wm8vZnIxU2twSzByUFBQcXMyYmRwSStsL3dlbm13YXJmYnRYejVjaDAvZmx5elo4OXUwTE5TVWxKMDZ0UXBCUVVGWGRIMnFubDVlZFZ1blh2MjdGbE5tVExGZVYxUnI5Rm9sSitmWDRPZlUxL2w1ZVhPcjRIRllwSEZZcW5YZlJYZks1V3RXN2RPa3FvRXdmdjM3MWRSVVpIYXRXdW5YcjE2TmFMaWxsSHhTd0wzM1hlZkRBYURTOS8zMzM4djZkTDNYVzEvYm1OalkvWFh2LzVWMmRuWjZ0U3BVL01WQ3dBQUFBQUEwQUlJUEFFQWdJczJiZHJvMVZkZjFWTlBQYVhVMUZTOSsrNjcrdTF2ZjF2bmZRNkhRMisvL2JZMmI5NHNnOEdnNTU5L3ZzNnpHdVBqNHlWZDJwYXpwcFZ2MHFVUXNHSVZXdVd0VjBlTUdDR3IxYXJldlh2WHVGSnkvdno1MWJiLzV6Ly9xYlcrelpzM3UxeGZTZUJaSVNFaFFWdTNidFdaTTJjMFo4NGNCUWNIVnhsei9QaHh2ZjMyMjBwTlRWVmdZS0NTazVQVnYzLy9lajlqN2RxMWtxUjc3NzIzM2lIMTVXdzJtOUxUMDZ1MFc2M1dhdHV2MUx4NTg3Ung0MGFYdHZUMGRKZVFkdE9tVFZxelpvM09ueit2NmRPblY3dDFhMlcvK2MxdmRPREFBWGw3ZTFmcFMwdEwwNUVqUnlSVlBiOXorL2J0a2k1dGVYdDVzSHY1eXNmTDJ5djQrZm5WK0wzVm5DcTI1VjIrZkxuKy9lOS91L1FWRmhaS2tzNmNPYU9mL2V4bkRaNjdmLy8rZXY3NTV4dGZKQUFBQUFBQVFBc2k4QVFBQUZXMGE5ZE9NMmZPMUd1dnZhWXRXN2FvVzdkdW1qQmhRbzNqSFE2SDVzMmJwMDJiTnNuTHkwdXpaczNTaUJFamFuMUdXbHFhdnY3NmE1bE1KdWRXbmpVcEx5OTNmbHpkV1pPalJvMnE0ek5Tbzdhb3JWaUpXWjNLS3lrdkQrNzY5Kyt2ZDk1NVI1TDA0b3N2eXR2Yld4czNidFRDaFF1cnJONDhjZUtFcGs2ZEtxdlZxanZ2dkZQVHBrMVRhR2lveTVoNzdybEhKU1VsZGRiNzRZY2YxbnNMWEI4ZkgzMzIyV2VTcExDd01KZnRWTC8rK211OS92cnJUYmE5YjRXd3NEQm5PRzIzMjNYbXpCbVpUQ1oxN05qUk9hYW9xRWpMbHk5WGVIaTRjMHZZdWxSOG4xU3NvTDFjeGVjb3lTVU1MaTh2ZHdiZnhjWEZOWDZkcTJ2MzkvZXZWMTNONWNLRkN6WDJsWmFXS2lzcnE4Rno1dWJtTnFZa0FBQUFBQUFBdHlEd0JBRGdLdUJ3T0ZSV1hxNlNrbEtWbEphcHRLeE1WcXRONWRaeTJhdzJXVzAyV2EwMldXMVdPUnovVy9GNDZiL21xZW4yMjIvWCtQSGp0WDc5K21wRHhzdGxaV1VwSVNGQlhsNWVtajE3ZHAxaHB5UXRYTGhRRG9kRFpyTlpJU0Voa3FSZi9PSVgxWTY5ZktYZEwzLzV5MXJuTlJxTjFZWnpoWVdGK3ZMTEwrdXNxem9WcSthcWMvbXEwdlQwZEpmZ3JsMjdkczQrZzhHZzMvem1Od29QRDlmRER6OWNaWjdvNkdnOThzZ2o2dG16WjUzblNGWmV5VnJYV2FDVjY3cTh2VFo3OXV5cHRiL3lWcmQxR1RSb2tLWk9uYXBISDMzVWVSN240Y09ITldQR0RIWHMyTkhsNi9iKysrOHJMeTlQMDZaTmN3YVlLU2twNnRDaGcvUDdwYktLd0xQeUNzK2NuSndxSzBvcmZQMzExOHJMeTlOMTExMm5wVXVYdXZTVmxaVnAzTGh4a3VvK1Y3TWwxVlJMZG5hMmZ2clRuOHJMeTBzclY2NnNkZFUwQUFBQUFBREF0WVRBRXdDQVpsWmFWcWFpb21JVlY0U1pwWmYrWDF4UzRuTHRhRVJ5V1hrbFlGTjU2cW1uOU1NZi9sQjkrL2F0ZFZ5SERoMDBmLzU4SFQxNnRNNXRiQ1hwbTIrKzBiNTkrNnEwWjJSazFIbHZYV084dkx5cWJjL0p5ZEhjdVhQcm5MK2hMZy9wUm80YzZSTGNyVnExcXRxek5KY3RXK1p5WGRkNW01VURyc3FCYm5WbmdWYWV2M0tnV05kekhRNkh2djMyMjFycmF1aFd0MTI3ZHEzUzl0MTMzMVZwTzNMa2lENzc3RE5GUlVVNXo5dTBXcTM2L2U5L3I5emNYUDNsTDM5UnQyN2RxdHhYMHdyUCtQaDRsWldWVlZ0VHhSbWg5VjFGZWpYYnVYT25KS2x2Mzc2RW5RQUFBQUFBb0ZVaDhBUUFvSWtVbDVTcXdHSlJma0doQ2l5RnlyZFlaTEVVcWJTR29NVVRtTTNtT3NQT0N1SGg0UW9QRDY5elhGRlJrZDU3NzcxcSsycGF1WGIwNkZFOS9mVFRrcVRGaXhlclM1Y3U5YXJwY3MyMXBXMXRBZ01EYTF4MWViWDc3cnZ2bkZ1bU9od094Y1hGYWZ6NDhXcmZ2cjF6VE1WcnVtelpNaTFkdWxRTEZpeFFqeDQ5cXN3Vkh4K3ZSWXNXS1RvNnVrcmY1ZWVvYnQ2OFdjT0hEMWVQSGozMDVKTlBxa3VYTHM3VnhWOTk5Wld5czdQVnUzZnZhc05PU2M1UTgvTEFNeTh2VDU5Ly9ubTE0L2Z1M2F2azVHU1pUS1o2Yll0OHRhdDRMZSs4ODA0M1Z3SUFBQUFBQU5DeUNEd0JBR2lna3RJeTVWN01jd2FhK1paQ0ZSUllaTFhaR2pXdmQ1czI4akY3eTJ3Mnk4ZkhXMjFNSnBtTUpobE5ScGxNUnBtTVJwbE1KbmtaRERMODl6OHZMeThaRE5LaDFPT04vcndtVHB6WTRIdWVlT0tKR2xkVVZoWWJHNnNYWDN4UmYvbkxYM1R1M0RsZGYvMzFPbkxrU0wzdXpjek1kSDZjbEpSMFJZSG41V2RydHBTUkkwZTIrRE9ieXZyMTYrWHQ3YTJ5c2pLZE8zZE9IMy84c2I3NjZpdTk4ODQ3THFHbkpGMS8vZldTTHEzTXJDN3dURXBLa2lRTkdEREFwZjNRb1VNNmVmS2tKT24wNmRQNjR4Ly9xSysrK2txLys5M3Y5T0NERHpySDJlMTJMVisrWEpMMDJHT1AxVmh6ZFNzODQrTGlWRnhjckNGRGhtajM3dDB1NHovNjZDTkowbDEzM2RYb1ZkSzJHdjc4MisxMmw0L3JNNjY2TVJWLzNtdVNsWldsZ3djUFNwTCs5YTkvT1ZldTFrZDBkTFIrOTd2ZjFYczhBQUFBQUFEQTFZYkFFd0NBV2pnY0RoVllDblUrNTZKeWNpL3FRdTVGRlJZVk4yZ09rOGtvZno4LytmcVk1V00yeTlmSGZDblVOSHZMeDJ5V2o0OVpadTgyTWhxTlYxeG5Vd1NlNTgrZmIvQTlPVGs1OVI1NzhlSkZIVGx5UkJzM2JwVEpaTktzV2JQMHhCTlAxT3ZldExRMDU4ZDc5dXh4bnF2WUVLR2hvWHJra1Vja1hkb2VkZW5TcFNvdExkV0REejVZNVd6THlqNzY2Q1BsNXVZMitKa1Y1czJiZDBYM2hZV0ZPYys2Yk03blZKYWVucTRkTzNabzZOQ2gyclp0bTlxM2I2L1JvMGRyOGVMRitzMXZmcU4zMzMzWFpYelBuajFsTUJpVW1KaW9NV1BHdVBUWmJEWWxKaWJLMTlkWE1URXhMbjJmZmZhWi9QejhWRlJVcE91dXUwNDMzbmlqMXF4Wm85bXpaK3ZOTjkrVXY3Ky9wRXVyTzlQVDB6Vmt5QkQxN05sVHk1Y3ZWOGVPSFRWczJEQ1grU3FmNFptYW1xb05HemJJWUREbzBVY2ZyUko0UHZiWVkzcnR0ZGYwazUvOHBOR3ZXWDIyeEwwOHhHM29YRjVlWHZyaWl5OXF2T2VMTDc1d2JvdDk3dHk1ZWoybmdvK1BUNFBHQXdBQUFBQUFYRzBJUEFFQXVJelZadnR2c0ptbkN6a1hsWHN4VCtWV2E3M3ViV015S1Nnb1FFRUJBUXJ3OTFOUW9MOENBd0xrNStzWllVSk4yOGxLMHRpeFkxVmVYcTVQUC8zVUdVSlZxRmpCK01rbm45UjVibUJ4Y2JGOGZIdzBhZEtrYXM5enJFbGlZcUtrUzZ2Y3Z2MzJXeFVWRmNuUHo2L2U5Ly82MTcrV3Y3Ky9oZzRkS2tuNis5Ly9ydExTVWcwWk1rUlBQZlZVbmZlSGhvYXFzTEN3M3MrcmJPUEdqVmQwWDFSVVZJTUN6eXQ5VG1YLy9PYy81WEE0TkhMa1NHM2J0azJTTkdIQ0JHVm1abXJMbGkzT3JXNHJCQWNIcTFldlh0cTFhNWVzVnF0ekcxcnBVa0NkbjUrdlVhTkd1YXk4UEgzNnRMNzY2aXVOSGoxYTY5ZXZseVE5ODh3ektpOHYxL3IxNi9XSFAveEJiN3p4aHNyTHk3VjA2VksxYWROR1R6Lzl0RXBMUy9YeHh4L0xiRGJybGx0dWthK3ZyM1BPeW9IbjVzMmI1WEE0TkhiczJHcTMwKzNUcDQ4V0wxNnNvS0NnSm5uZDNLVzh2RnlmZmZhWkpPbSsrKzdUNnRXcmRlKzk5K3FaWjU2cDliN1hYbnROTzNic1VHeHNiRXVVQ1FBQUFBQUEwR3dJUEFFQXJacmRidGY1bkZ4bG5qdXY3QXU1eWkrd09GZEoxY1JvOUZKSWNKQ0NBd01VR0JEZ0REWjl6TjR0VkhYTEtpa3BVWGw1dVF3R1E0TkN4dXI0K3ZycTJXZWYxWWdSSStwOVQzNSt2cEtTa21ReW1YVFhYWGZwaXkrKzBKWXRXelIrL1BoYTc5dStmYnRPbno3dHZNN0x5OU9LRlN0VVZGU2tGU3RXU0pLdXUrNDY1OGYxY2ZuWWhxNEtiT2dab2xleUZXNU5vWFZENWtwT1R0YldyVnNWR1JtcHdZTUh1L1Q5NmxlLzBqMzMzS04yN2RwSmtzdXE1S0ZEaCtxRER6N1FqaDA3WE02UXJBZ3pSNDhlN1RMWDMvLytkOW50ZG8wWk04WTVScEtlZmZaWkdZMUdQZlRRUTVLa1ZhdFdLU3NyU3hNblRsUmtaS1FrNlpGSEh0RUhIM3lnNWN1WGE4cVVLYzU3SzI5cE8yTEVDSDMxMVZkNi9QSEhhL3g4bXlyc3JPbTF0MWdzK3RHUGZpUkoyckJoUTQwcnVmUHk4cHlmYzIyL2ZGRFRzeTlldktoT25UcHA2dFNwMnJObmp6WnYzcXpKa3lmWCtFc0l4NDRkMDg2ZE8yVXltZlR3d3c4MzZIa0FBQUFBQUFCWEd3SlBBRUNyVTFwV3BxenNDenFibGExejJSZnFYTUhwWS9aVzI3QlFoWVVFS3p3c1JNRkJnZlUrdC9KYWtKMmRMZW5TS2o2RHdkRG8rZTY2NjY0R2pkKzZkYXVzVnFzR0RCaWcwYU5INjRzdnZ0Qy8vLzF2alIwN3R0YXZ3NlpObTdSejU4NWE1NDZQajI5UUxaZTcwbTFRRHg4K1hPdlpwZmZkZDkrVmx0Um9OcHROLy9kLy95ZUh3NkdISDM2NHl0ZmJhRFNxVzdkdXlzaklrT1M2RmVwZGQ5Mmx2LzN0Yi9yb280ODBkT2hRR1F3R3BhV2xhZWZPbllxSmlWSC8vdjJkWS9mdTNhdXRXN2NxSmlaR3ZYdjNkbm1HbDVlWFpzeVlJZW5TMXF3ZmZ2aWhPbmJzNk55T1dKTHV2LzkrZmZMSkoxcTVjcVhHalJ1bjl1M2J5K0Z3cUt5c1RFYWowZmw5RVJNVG81ZGZmcm5HMEs4aFFYQk5ZL3YzNzY5MzNubW54dnNxVmdiNytQZzBhdHZxbXBTWGx6dlBJbjNvb1lmazVlV2xDUk1tNk4xMzMxVmNYSnp6dGJ5Y3pXYlRPKys4STRmRG9ZY2Vla2poNGVGTlhoY0FBQUFBQUVCTEl2QUVBTFFLK1paQ25jMDZwOHh6NTVXVG0xZnJLczZnd0FDMURRMVIyN0FRdFEwTmtiK2ZiNDFqVzRPSzh6TzdkT25TNHMrMjIrMWF1WEtscEV1QldteHNyS0tqbzNYaXhBbXRXN2V1MWxXZWMrYk1jWDVjVUZDZ3VMZzRyVnUzVG4zNjlOR2NPWE1VSEJ6czdCODVjbVNWRlppSERoM1NLNis4b3M2ZE8ydnExS25xMmJObmszeE9PM2Z1MU1jZmYxeGp2enNEei9QbnordkVpUk9LaW9xcWNoYm41Zkx5OGlSZDJ1cTNRbGhZbU82KysyNnRXYk5HYTlldTFiaHg0N1Jnd1FJNUhBNU5uanpaNWY0MWE5WklraVpObWxUak02eFdxLzc0eHorcXBLUkUwNmRQbDlsc2xuVHBlNks4dkZ6MzNudXY0dUxpdEhUcFVyM3d3Z3ZPMVowVjR5cmNjTU1OTlQ0aktpcXF4ajdwMGhtK0ZhdUVheHBic2RxMUpsbFpXWktrdG0zYjFqcnVTcTFldlZybnpwMVRSRVNFTTVTOSsrNjc5ZW1ubjJydDJyVWFNbVNJYnJubEZwZDdGaTllckNOSGppZ3lNbEkvLy9uUG02VXVBQUFBQUFDQWxrVGdDUUM0SmprY0RwM1B5ZFhackd5ZHpjcFdZVkZ4aldQOS9YelZzWDJFMmtlRUt5dzBXRzFNL1BWNHVUMTc5a2lTdW5mdjN1TFAvdUtMTDVTUmthSGc0R0FOR3paTTBxV1ZsWFBuemxWY1hKeHV2LzEybDlDdE1xdlZxbzBiTjJySmtpWEt5OHZUdUhIak5HM2FOSmV6Skd2U3QyOWZ6WjgvWDYrLy9ycW1UWnVtd1lNSDY0RUhIdERBZ1FOclhlbGFYbDZ1dlh2MzZ0aXhZeW90TGEweFVLcThiZW5TcFV1MWJObXlPdXVxemJ4NTh4cDFmL3YyN1RWbzBDQk5uRGl4MXRXSUtTa3BrdVRjWXJiQ0k0ODhvaTFidG1qaHdvVTZlZktrOXUvZnJ6dnV1RU1EQnc1MEdUZDA2RkNWbDVmcjVwdHZydkVaYjcvOXRnNGVQQ2lEd2FDNWMrZXFyS3hNWldWbHN0bHNMdU8yYk5taUJ4OThVQjA3ZHBTa2VuMXRLOVMxeFhCWldabkdqUnRYcjdFMU9YYnNtS1M2dzlVcmtaMmRyWC84NHgrU3BNY2ZmOXdaOWhvTUJqMy8vUE9hUG4yNjNuampEYzJiTjA4eE1UR1NwRTgvL1ZUeDhmSHk4ZkhScTYrKzZqenZGQUFBQUFBQXdKUHhqaTRBNEpwU1lDbFUrcG16T25rNlE4VWxwVFdPQ3dzTlZzZjI3ZFN4ZllTQ0F2eGJzRUxQVWxSVXBPM2J0MHVTaGd3WmNrVnpuRGx6UnUrOTk1NkdEUnVtMGFOSDEzczc0SnljSFAyLy8vZi9KRWtQUC95d2MvdlVFU05HNkYvLytwZlMwdEkwZCs1Y3paMDd0MG9BV1Z4Y3JMVnIxMnJWcWxYS3pzNVdWRlNVSEE2SDFxNWRxN1ZyMTFiN3ZQVDA5RnEzT0UxT1R0WUxMN3lnZHUzYWFlalFvUm94WW9SQ1FrTDA5ZGRmS3owOVhTZFBucFFrWldabTZvVVhYcEIwS1RTdEtmQ3NITnpWZFhac2ZXemN1TEhSYzh5ZVBkdGw5V3QxRWhNVEphbktxdGV3c0RCTm56NWRiNzMxbGo3OTlGT0ZoNGZydWVlZXEzTC9iYmZkcHRqWTJGcWZNV0RBQUgzNTVaZk8xeVVpSWtMQndjRUtEZzVXWUdDZ0FnSUNkUDc4ZVgzMTFWZUtpNHZUekprekpWVmQ0ZWx1RmRzcTEvWDVOcFRENGRDZi92UW5GUmNYS3pZMlZzT0hEM2ZwNzk2OXU2WlBuNjYzMzM1YnMyYk4wa3N2dmFRVEowNG9MaTVPUnFOUnYvM3RiOVd0VzdjbXJRa0FBQUFBQU1CZENEd0JBQjZ2ckx4Y3B6T3lkT3BNaG5KeTg2b2RZeklaMVM2OHJUcTJqMUNIZHVFeXM2cXBYdjc1ejMvS1lyRW9QRHpjNVF6R2hpZ29LRkJDUW9MMjdkdW5VYU5HMWVzZXU5MnVlZlBtcWFDZ1FKR1JrWHJnZ1FlY2ZRYURRYzg5OTV4bXpKaWhoSVFFTFZxMFNFODk5WlRML1Y5KythVVdMVm9rUHo4L1RaNDhXVC8rOFkvMXhCTlBLRDgvWDcvNjFhK3FQRy8rL1BrS0RRMTFPU2V5d2tjZmZhVGMzRng5K09HSFdyMTZ0VmF2WHEzNCtIajE2ZE5INWVYbFdyaHdvWE9zbjUrZmV2WHFwVDU5K3FoMzc5NVZ6cWU4M04xMzMxMnYxNkloS3E4YXJkQ1FzeXJyQ2p0TFNrcTBiOTgrR1F3RzNYampqVlg2N1hhN0RBYURIQTZIdkwyOWxadWJxOERBUUpjeHZyNis4dld0ZmF2b0gvN3doK3JVcVpONjlPaFI0OWppNG1MWmJEWk5talJKcGFXWGZzSGhhZ284RHh3NG9QMzc5OHRnTU9nSFAvaEJrODY5Y3VWS2ZmdnR0L0wyOXRiMDZkT3JIVE42OUdpVmxKUm8vdno1K3QzdmZpZUh3NkUyYmRybzVaZGYxbTIzM2RhazlRQUFBQUFBQUxnVGdTY0F3Q001SEE2ZE81K2prNmN6bEpGNVRuYTd2Y29ZczdlM09uVnNwNDd0MnlrOExLVFdMVHBSMWJadDI1em5aLzc4NXorLzR0ZXY0cnpINE9EZ2VzK3hjT0ZDN2RtelIxNWVYcG8xYTFhVmJVcGpZbUwwczUvOVRQLzR4eiswY3VWS21jMW1sM01peDQ4Zkx4OGZIOTE4ODgxVkFyenF6c2ljUDMrK0FnSUNxdTFidlhxMWNuTno1ZWZucDRrVEorckhQLzZ4RWhNVE5XREFBQlVWRmVuT08rOVViR3lzK3ZidHErN2R1OWU2M2UzbFpzeVk0WEs5YTljdWZmdnR0L1c2MTUzV3IxOHZpOFdpQVFNR3VHd25iTFZhdFdUSkV2MzczLytXMld6V2dBRUQ5TTAzMytpWlo1N1JDeSs4b0Z0dnZiVkJ6ekdaVEhXdWl2VDE5ZFVycjd3aTZYL2I3TllWcExhVWpJd012Zm5tbTVJdXJVcXV2UDF2WSt6ZHUxZUxGeStXSkUyZE9sWFIwZEhWanJQWmJQTDI5cGEvdjc4S0N3c2xYZnB6V0hsMU1RQUFBQUFBZ0tjajhBUUFlSlI4UzZGT3BXZm8xSmtNbFpTV1ZlbjM4dkpTaDNiaDZuSmRwTnBIdEszMzlxbHd0V3JWS2kxYXRFZ09oME5EaGd6Um1ERmphaHhic1pxdnZMeTgydjdzN0d4SlVvY09IZXIxN0xpNE9IM3l5U2VTcENsVHBxaGZ2MzdWanZ2WnozNm1JMGVPYU5ldVhWcTJiSmx5Y25JMFk4WU1tZjU3QnVzUGYvakRlajJ2c3NMQ1FwV1hsOG5QYWNNQUFDQUFTVVJCVkNzZ0lFQzV1Ym02Y09HQ3k2cEJvOUdvQVFNR1NMcTBvdlBsbDE5dTBQeGp4NDdWd0lFRHE1eHJPWERnUUQzNDRJTlhWSE5MS1MwdFZYeDh2Q1RwL3Z2dmQ3WW5KU1hwdmZmZTAvSGp4eFVXRnFZNWMrWW9KaVpHUzVZczBmTGx5L1hxcTYvcW5udnUwYVJKaytwY1FYcWxLczdLaklpSWFKYjVHeUloSVVGdnZ2bW04dlB6MWJGangycFhGVitwNzcvL1hyLy8vZTlsczlrMGZQaHc1eG1qbDd0NDhhSTJiTmlnenovL1hGbFpXWkl1blp1YW41K3YvZnYzNi9lLy83MnV2LzU2M1gvLy9SbzJiQmpuZUFJQUFBQUFBSTlINEFrQThBam56bC9Ra2JTVHlzcStVRzEvU0hDUXVsd1hxYWhPSGVSZGFUVWc2aTgxTlZWLy9ldGZkZWpRSVVtWHpoMzg3VzkvVyt1cXhhQ2dJT1hsNVduRGhnMjYvLzc3blN2czdIYTdUcDgrcmM4KysweVM2and2MEdxMWF2NzgrYzR6TnNlTUdhTUpFeWJVT041Z01PaWxsMTdTaXkrK3FJTUhEMnJEaGcxS1MwdlRyRm16YWx6eFZoK0hEeC9XaXkrKzZOSjJwZWVYWHU3Q2hRdWFOMitlOC9yTEw3K3NkbHhON1plYk1tV0t5L1haczJlcmJhODhwcmIrK3Zqem4vK3NjK2ZPcVhmdjNycjk5dHQxL1BoeGZmamhoL3I2NjY4bFhRcHRYM2poQmVmS3p5bFRwaWc4UEZ4LytjdGZ0R2JOR24zNTVaZWFPSEdpSG5qZ2dTcXJkdXZqK1BIaktpMHRWZHUyYmVYdjd5OWZYMS9aN1hhbHBLUm8rZkxsa2xUck5zTE5MVGMzVjB1V0xOR0dEUnNrU2RIUjBmckRILzZnZ0lDQUpwbi83Tm16bWoxN3RvcUtpdFNuVHgvOSt0ZS9kdmJsNWVWcDU4NmQyclp0bS9idjMrOWN4ZG0zYjE5Tm5qeFpOOXh3Z3lUcDY2Ky8xdUxGaTNYa3lCSE5temRQZi8zclh6Vmt5QkRudWFxWHI5b0ZBQUFBQUFEd0ZBU2VBSUNybHQxdVYzcEdwbzZrblZSK2dhVkt2NC9aVzUwN1JhcnpkUjBWRk5nMGdVSnJkZUxFQ2IzMzNudEtURXlVZENsTUhEZHVuS1pObStaY01WbVRXMis5VlJzMmJOQ1NKVXUwWk1tU2FzY1lEQWJkZGRkZHRjN3owa3N2S1NFaFFaSTBhdFFvUGZmY2MzWFdiVGFiOWRaYmIybk9uRG42N3J2dmxKcWFxamZmZkZNTEZpeW9VdmV3WWNPVW01dGI1NXk5ZXZYU2hBa1RWRjVlTG9mRG9mYnQyOWU2d3JXK2lvcUt0SEhqeGtiUEkwbnA2ZWtOYXBjdUJjcTE5ZGNsSlNWRm16WnRrcmUzdDJiT25LbXRXN2ZxcmJmZWtzUGhrSitmbng1Ly9IR05HemV1U2poKzc3MzNLam82V25QbnpsVjJkcmIyNzk5L3hTdFpkKy9lN2ZJOVZyRzZ1RUp3Y0hDem5JMWFIMnZXck5FSEgzemdQRXQwL1BqeGV2TEpKK1hqNDlOa3oralFvWVA2OXUyckN4Y3U2TTAzMzVTUGo0OCsvdmhqL2VjLy8xRnFhcXJ6dGZEeTh0S3R0OTZxQng5ODBCbDBWaGc2ZEtodXUrMDJiZGl3UVN0V3JGQldWcGErL1BKTFo5RCswNS8rMUdWN2FBQUFBQUFBQUU5QTRBa0F1T3FVbFpjcjdlUnBwWjA0VldYYldvUEJvTWdPN1p4YjF0YjN2RVRVcm1QSGpzNHdzRy9mdm5yODhjZlZ0Mi9mZXQzN3ExLzlTdTNhdFZOQ1FvTHk4L05kQWlodmIyOTE2TkJCWThhTVVmLysvV3VkWjh5WU1VcElTTkJERHoya0o1NTRvdDVmVzdQWnJOZGZmMTBMRnk3VXpwMDc5ZFpiYjFVYjBrNmFOS2xlOHdVRkJlbXh4eDZyMTlpR2lJcUtxakVRcnM3SWtTTnI3TnUwYVZOVGxGVHJNeXFMaVluUjhPSEROV1RJRUhYcDBrV2RPM2ZXcGsyYkZCWVdwc21USnlzc0xLekdlL3YzNzYrRkN4ZnF3dzgvMU9USmsrc00wV3ZTczJkUCtmajRxTFMwVkE2SHcvbTlGaHdjckJ0dXVFRy8rTVV2bW0zTDNMb01IanhZZi92YjM5UzVjMmM5OWRSVGRYNi9WMll3R09yY2d0dGdNR2oyN05seU9Cek9WYU5kdW5SUlhGeWNIQTZIT25mdXJCRWpSbWowNk5FS0R3K3ZjUjZUeWFUeDQ4ZHI3Tml4MnI1OXV6Nzc3RE1kT0hCQWZmcjAwYzkvL3ZNRzFRMEFBQUFBQUhBMU1GZ0xjeDExRHdNQW9QbFpDb3QwOVBoSm5UeWRJWnZON3RKbk1oclZ0Y3QxNmg3ZFdYNitUYmRpNmxyeDFjNDlWM3htWllWang0N0pack9wWjgrZVRWUlYzWGJ2M2kyVHlhUkJnd1pKdXJTbGJtT2VYMVJVSkQ4L3Z3YmY5Lzc3N3lzc0xFeVBQUExJRlQrN05vc1dMVkpJU0VpdFcvUld0blRwVW9XRWhPaEhQL3FScyswLy8vbVByRmFyaGc4ZjNpUjE3ZGl4UTBhanNkNWI5dHJ0ZHBkUXp1RndOTWt2SGJ6NTVwc0tEdy9YazA4K1dhL3hEb2REVnF0VmRydGRKcE5KUnFPeFh2ZVZsVjM2QllybU9yUHkzTGx6aW9pSWFQRmZ4Tml4WTRjaUl5UFZ0V3ZYSzU0akt5dExack5aSVNFaGphcGw4K2JOR243Ym9FYk5BUUFBQUFBQUlFa20vOUI2djhsQzRBa0FjTHVMZWZsS1BwS21zMW5aVmZwOGZjenEzcld6dW5hK1RtMnVjRlZZYTlBVWdTY0FOQmFCSndBQUFBQUFhQ29OQ1R4NTV4Z0E0RGI1bGtJbHB4N1RtYk5aVmZxQ2d3TFZzM3UwT25Wb1YrYzJqd0FBQUFBQUFBQ0Exb3ZBRXdEUTRvcUtTNVNjZWt5bnpweDFPZTlSa2pxMEM5ZjEzYm9vb20zTjV3RUNBQUFBQUFBQUFGQ0J3Qk1BMEdKS1NzdjAvZEUwSFQ5MVJuYTc2eG1kVVpFZDFPdjZiZ29LOEhkVGRRQUFBQUFBQUFBQVQwVGdDUUJvZG1YbDVUcHk3SVNPbmpnbG04MDE2T3pZUGtKOWUvVlFVR0NBbTZvREFBQUFBQUFBQUhneUFrOEFRTE94MmV3NmN2eWtqaHc3b1hLcjFhVXZvbTJZK3ZicW9iRFFZRGRWQndBQUFBQUFBQUM0RmhCNEFnQ2FSVWJtT1IwOC9MMktpa3RjMmtORGd0VXZwZ2RuZEFJQUFBQUFBQUFBbWdTQkp3Q2dTVmtLaTNUdzhQZktQSGZlcFQwd3dGOTllL1ZRWklkMmJxb01BQUFBQUFBQUFIQXRJdkFFQURRSm04MnUxR1BIOWYyeEU3TGIvM2RPcDUrdmovcjA2cUdveUE0eUdBeHVyQkFBQUFBQUFBQUFjQzBpOEFRQU5OclpyR3dkUFB5OUNvdUtuVzBHZzBFOXUwV3JWNCt1TXBtTWJxd09BQUFBQUFBQUFIQXRJL0FFQUZ5eHdxSmlIVGlVVW1YNzJ2Q3dVQTJJN2EyZ0FIODNWUVlBQUFBQUFBQUFhQzBJUEFFQURXYTMyL1g5c1JOS1BYWmNOdHYvdHEvMU1ac1YyNmVub2lJN3VMRTZBQUFBQUFBQUFFQnJRdUFKQUdpUS9BS0x2dHVmcEx6OEFtZWJ3V0JROStnbzllN1pYVzFNL05VQ0FBQUFBQUFBQUdnNXZDc05BS2dYaDhPaDFMU1RTazQ5SnJ2OWY2czZ3MEtEZFdPLzNnb09DblJqZFFBQUFBQUFBQUNBMW9yQUV3QlFKMHRoa2ZZY1NGSk9icDZ6clkzSnBOZytQZFhsdWtnWkRBWTNWZ2RKTWhxOVpMUFpaRFFhM1YwS2dGYnEwczhnTDNlWEFRQUFBQUFBV2lFQ1R3QkFqUndPaDlKT25sWlNTcXJMV1owUmJjTjAwdzE5NWVmcjQ4YnFjRGtmczFrV2kwWEJ3Y0h1TGdWQUsyV3hXT1Rydzk4TEFBQUFBQUNnNVJGNEFnQ3FWVlJjb29TRGgzWHUvQVZubTlIb3BiNjlybGYzNkNoV2RWNWxJc0pDbEpHUlFlQUp3RzB5TWpJVUhzclBJQUFBQUFBQTBQTFljd29BVU1XcE0yZjE1ZGU3WE1MT2tPQWdEZi9CRVBYbzJwbXc4eW9VMWFtRExwelBWbTV1cnJ0TEFkQUs1ZWJtNnNMNWJIVytycU83U3dFQUFBQUFBSzBRS3p3QkFFN2xWcXYySlNicmRFYW1zODFnTUNqbSttN3ExVDFhWGw3OG5zelZ5bVEwS3FaSHRKS1NrdFN2WHorRmhvYTZ1eVFBclVSdWJxNlNrcExVdTBlMGpQdzlBUUFBQUFBQTNNQmdMY3gxdUxzSUFJRDc1UmRZOUUzQ1FSVllDcDF0Z2Y3K0dqU2dyMEpEMktMUVUrVG01U3ZsNkFtMURZOVFaR1NrQWdJQ1pEUWEzVjBXZ0d1TXpXYVR4V0pSUmthR0xwelBWa3lQYUlVR0I3bTdMQUFBQUFBQWNBMHgrWWZXZTZ0QkFrOEFnRTZkT2F0OWlZZGxzOW1kYlQyNmRsYmZYdGZMYUdTMWpxZXgybXhLUDVPcDg3bDVLaTRwY2ZtNkFrQlRNQnE5NU92am8vRFFZRVYxNmlBVHYxZ0JBQUFBQUFDYUdJRW5BS0JlYkRhYkRoNU8xZkZUcDUxdDNtM2FhTkNBZnVyUUx0eU5sUUVBQUFBQUFBQUFXck9HQko2YzRRa0FyVlJoVWJHK1NUaW9pM241enJhUTRDRGRNckMvL1AxODNWZ1pBQUFBQUFBQUFBRDFSK0FKQUsxUTVybnoyck0vU1dYbDVjNjJycDJ2VS84K1BUbnZFUUFBQUFBQUFBRGdVUWc4QWFBVmNUZ2NTazQ5cHBTang1MXRScU9YQnZUcnJTN1hSYnF4TWdBQUFBQUFBQUFBcmd5Qkp3QzBFdVZXcTc3WmUxRG56bDl3dGdYNCsrbVdnZjBWSEJUb3hzb0FBQUFBQUFBQUFMaHlCSjRBMEFvVUZoVnIxM2Y3bEc4cGRMWjFiQitoUVFQNnFZMkp2d29BQUFBQUFBQUFBSjZMZDdrQjRCcVhrNXVuWFh2MnE3U3NUSkprTUJqVXAxZDM5ZXdXTFlQQjRPYnFBQUFBQUFBQUFBQm9IQUpQQUxpR25UbWJwVDBIa21TejJTVkpKcU5SdDl4MGc5cEh0SFZ6WlFBQUFBQUFBQUFBTkEwQ1R3QzRSbjEvN0lRT3BSeHhYdnY2bUhYNzRJRUtDZ3h3WTFVQUFBQUFBQUFBQURRdEFrOEF1TWJZN1hidFMweld5ZE1aenJhUTRDRGRPbWlBZkgzTWJxd01BQUFBQUFBQUFJQ21SK0FKQU5lUXN2SnlmYlAzb0xJdjVEamJPcmFQME0wRFltVXlHZDFZR1FBQUFBQUFBQUFBellQQUV3Q3VFWVZGeGRyNWJZSUtDb3VjYlQyNmRsWnM3NTR5R0F4dXJBd0FBQUFBQUFBQWdPWkQ0QWtBMTRCOFM2RzI3OTZqa3RJeVNaTEJZRkQvUHIzVVBUckt6WlVCQUFBQUFBQUFBTkM4Q0R3QndNTmR6TXZYOW04U1ZGWmVMa2t5bVl3YWZHTi9kV2dYN3ViS0FBQUFBQUFBQUFCb2ZnU2VBT0RCTHVSYzFNN3Y5cW5jYXBVaytaak51bjN3alFvT0NuUnpaUUFBQUFBQUFBQUF0QXdDVHdEd1VPZk9YOUN1UGZ0bHM5a2xTWDYrUHZyQkxUY3B3Ti9QelpVQkFBQUFBQUFBQU5CeUNEd0J3QU5sWko3VHQvc1NaYmRmQ2pzRC9QMzBnMXR1a3Ardmo1c3JBd0FBQUFBQUFBQ2daUkY0QW9DSE9YWG1yUFllT0NTSHd5RkpDZ3p3MXgxREJzbkg3TzNteWdBQUFBQUFBQUFBYUhrRW5nRGdRZEpPbnRiK3BHVG5kVWh3a0c0ZmZLUE0zb1NkQUFBQUFBQUFBSURXaWNBVEFEeEVhdG9KSlNVZmNWNjNEUXZSYlRmZnFEWW1mcFFEQUFBQUFBQUFBRm92M2lVSEFBOXc1UGhKbDdDelhYaGJEYm5wQnBsTVJqZFdCUUFBQUFBQUFBQ0EreEY0QXNCVkx1M2thU1VlVG5WZWQyd2ZvY0UzeHNwb0pPd0VBQUFBQUFBQUFJREFFd0N1WWlmU3o3aWMyZG1wWTN2ZFBLQ2Z2THk4M0ZnVkFBQUFBQUFBQUFCWEQ5NHhCNENyVkhwR3BoSU9IblplZDJ3ZlFkZ0pBQUFBQUFBQUFFQWx2R3NPQUZlaGpNeHoyck0veVhuZExyeXRCdDhZUzlnSkFBQUFBQUFBQUVBbGJHa0xBRmVaekhQbjllMitSRGtjRGtsU2VOdFEzVHBvZ0l4R3drNEFBQUFBQUFBQUFDcmozWE1BdUlwa1g4alI3cjBIWkxmYkpVbWhJY0c2N2VZYkNUc0JBQUFBQUFBQUFLZ0I3NkFEd0ZYaVFzNUY3Znh1bnpQc0RBNEsxTzJEYjVUSmFIUnpaUUFBQUFBQUFBQUFYTDBJUEFIZ0tuQXhMMTg3dmsyUXpYWXA3QXdLOE5jUGJoa283elp0M0Z3WkFBQUFBQUFBQUFCWE53SlBBSEN6d3FKaTdmeHV2NncybXlRcHdOOVBQeGd5U0dadmJ6ZFhCZ0FBQUFBQUFBREExWS9BRXdEY3FLeThYRHUvVFZCSmFha2t5Yy9YUnorNDVTYjVtQWs3QVFBQUFBQUFBQUNvRHdKUEFIQVRtODJtWFh2MnE2Q3dTSkxrM2FhTmJyOWxvUHg4ZmR4Y0dRQUFBQUFBQUFBQW5vUEFFd0Rjd09Gd2FNK0JRN3FRYzFHUzVPWGxwVnNIRFZDZ3Y3K2JLd01BQUFBQUFBQUF3TE1RZUFLQUd5U2xITkdaczFuTzY1c0g5RlBic0JBM1ZnUUFBQUFBQUFBQWdHY2k4QVNBRm5iMCtDa2RTVHZwdkk3dDNWT2RPclozWTBVQUFBQUFBQUFBQUhndUFrOEFhRUZuem1icDRPSHZuZGZkbzZOMGZiY3VicXdJQUFBQUFBQUFBQURQUnVBSkFDM2tRczVGZmJjL3lYa2QyYUdkK3ZmcDVjYUtBQUFBQUFBQUFBRHdmQVNlQU5BQ0xJVkYyclZudit4MnV5UXBOQ1JZTncrSWxjRmdjSE5sQUFBQUFBQUFBQUI0TmdKUEFHaG1WcHROdS9mc1YxbDV1U1Fwd045UHQ5MDhRRVlqUDRJQkFBQUFBQUFBQUdnczNtMEhnR2JrY0RqMDNiNUU1VnNLSlVuZWJkcm8xa0VEWlBiMmRuTmxBQUFBQUFBQUFBQmNHd2c4QWFBWnBSeEowOW1zYkVtU3dXRFFrSnR1VUdDQXY1dXJBZ0FBQUFBQUFBRGcya0hnQ1FETkpDUHpuSktQcERtdisvZnBwZkMyb1c2c0NBQUFBQUFBQUFDQWF3K0JKd0EwZy93Q2kvWWNTSEplUjBkMVV2Zm9LRGRXQkFBQUFBQUFBQURBdFluQUV3Q2FXRmw1dVhidDJTK3IxU1pKQ2cwSjFvQitNVzZ1Q2dBQUFBQUFBQUNBYXhPQkp3QTBJWWZEb1c4VEVsVllWQ3hKOGpGN2E4aE5OOGpMaXgrM0FBQUFBQUFBQUFBMEI1TzdDd0NBYTBsUzhoR2RPMzlCa3VUbDVhVWhOdzJRcjQvWnpWV2h0YkhhYkVvL2s2bnNuSXNxS1MyVnpXWjNkMGtBcmpGR281ZDh6R1pGaElVb3FsTUhtWXhHZDVjRUFBQUFBQUJhTVFKUEFHZ2k2Um1aT25MOHBQTjZRTDhZaFlVR3U3RWl0RWE1ZWZsS09YcENiY01qMUtkdlB3VUVCTWhJRUFHZ2lkbHNObGtzRm1Wa1pPaTcvWWNVMHlOYW9jRkI3aTRMQUFBQUFBQzBVZ1NlQU5BRUNpeUZTamg0eUhuZHJjdDFpbzdxNU1hSzBCcmw1dVVyK2VoSjllc1hxOURRVUhlWEErQWFaalFhRlJ3Y3JPRGdZT1htZGxCU1VwSjY5K2hDNkFrQUFBQUFBTnlDUStVQW9KR3NWcHUrMlh2QXVXMW8yN0FROWUvVHk4MVZvYld4Mm14S09YcEMvZnIxSSt3RTBLSkNRMFBWcjE4L3BSdzlJYXZONXU1eUFBQUFBQUJBSzBUZ0NRQ05kT0JRaXZJdGhaSWtIN08zYmhuWVgxNWUvSGhGeTBvL2s2bTI0UkdFblFEY0lqUTBWRzNESTVSK0p0UGRwUUFBQUFBQWdGYUlkK1FCb0JGT25UbXJrNmN6SkVrR2cwR0RCL2FYajluczVxclFHbVhuWEZSa1pLUzd5d0RRaWtWR1J1cDhicDY3eXdBQUFBQUFBSzBRZ1NjQVhLR0N3aUx0VDBwMlhzZGMzMDNoWWF5dWczdVVsSllxSUNEQTNXVUFhTVVDQWdKVVhGTGk3aklBQUFBQUFFQXJST0FKQUZmQVpyUHJtNzBIWkxWZU9xc3NvbTJZWW5wMGRYTlZhTTFzTnJ1TVJxTzd5d0RRaWhtTlJ1ZDUxZ0FBQUFBQUFDMkp3Qk1BcnNEQnc5OHJ2OEFpU1RKN2Urdm1HMk5sTUJqY1hCVUFBQUFBQUFBQUFLMFBnU2NBTkZCNlJxYU9uenJ0dkw3NXhuN3lNWHU3c1NJQUFBQUFBQUFBQUZvdkFrOEFhSUFDUzZIMkpSNTJYdmZxSHExMjRXM2RXQkVBQUFBQUFBQUFBSzBiZ1NjQTFKUE5adE8zK3hLZDUzYTJEUXRSbjE0OTNGd1ZBQUFBQUFBQUFBQ3RHNEVuQU5SVGNtcWE4dklMSkVuZWJkcm81Z0djMndrQUFBQUFBQUFBZ0xzUmVBSkFQWnkva0t2VXRCUE82NXR1NkNzL1h4LzNGUVFBQUFBQUFBQUFBQ1FSZUFKQW5jcXRWdTA1a09TODdoNGRwWTd0STl4WUVRQUFBQUFBQUFBQXFFRGdDUUIxT0hqb2V4VVZsMGlTQWdQODFTK21wNXNyQWdBQUFBQUFBQUFBRlFnOEFhQVdHWm5uZFBKMGhpVEpZREJvMEExOVpUVHlveE1BQUFBQUFBQUFnS3NGNzlvRFFBMUtTa3UxTHpIWmVkMnJlN1JDUTRMZFdCRUFBQUFBQUFBQUFLaU13Qk1BYXJBdk1WbWxaV1dTcE9DZ1FNVmMzODNORlFFQUFBQUFBQUFBZ01vSVBBR2dHaWZTeitoc1ZyWWt5Y3ZMUzROdmpKV1hGejh5QVFBQUFBQUFBQUM0MnZEdVBRQlVVbGhVcklPSHYzZGU5NDNwb2NBQWZ6ZFdCQUFBQUFBQUFBQUFha0xnQ1FDWGNUZ2Mybk1nU1ZhclRaSVUzalpVUGFJN3U3a3FBQUFBQUFBQUFBQlFFd0pQQUxqTXNSUHB1cEJ6VVpKa01obDFVLysrTWhnTWJxNEtBQUFBQUFBQUFBRFVoTUFUQVA2cnFMaEVoMU9QT3EvNzkra2xmejlmTjFZRUFBQUFBQUFBQUFEcVF1QUpBUCsxTC9Hd2N5dmI5aEZ0RlIzVnljMFZBUUFBQUFBQUFBQ0F1aEI0QW9DazlJeE1aV1Zma0hScEs5c2JZL3U0dVNJQUFBQUFBQUFBQUZBZkJKNEFXcjNTc2pJZFBQUzk4N3BQeng3eTgvVnhZMFhBMVcvcDBxVmF1blNwU2t0TG0yUys5UFIwSFQxNnROWXhIM3p3Z2Q1Ly8zMVpMSlpHUHk4dExVM0p5Y2sxOWljbkp5c3RMYTNCODY1YXRVcWJObTJxOS9qNCtIZ3RYcnk0d2MrcGpkVnFWVUpDZ2hJU0VwcDBYbmV5MiswNmZmcDBrOHlWbloydEJRc1dhTy9ldlhJNEhMV090VnF0bWpsenBtYk9uTmtrejI0cHUzYnQwcUpGaTdScjE2NHFmZWZQbjVmVmFuVkRWUUFBQUFBQUFNMkh3Qk5BcTVkNE9GV2xaV1dTcE5DUVlIV1Bqbkp6UmNEVmI5bXlaVnEyYkpsS1NrcWFiTDZubjM1YTgrYk5xM0hNMnJWcnRXYk5HaFVYRnp2YnJpU1VsS1EzM25oRDA2ZFByN0YvK3ZUcGV1T05OeG84NzRJRkM3UjgrZko2ajErM2JwMCsvdmpqQmorbk5vV0ZoWm85ZTdabXo1N2RwUE0ycDVFalIycktsQ2sxOXUvYnQwK1RKMC9XNjYrLzN1aG5iZCsrWGF0V3JkSjc3NzBuZzhGUTYxaTczYTZEQncvcTRNR0RqWDV1VXp0eDRvVCsvT2MvYStmT25WWDZkdTNhcGZqNGVPM1pzOGVsdmFpb1NNOC8vN3llZnZwcHBhU2t0RlNwQUFBQUFBQUF6YzdrN2dJQXdKMnlzaS9vMUptemtpU0R3YUNiK3ZlcDh3MXc0RnAzOGVKRnBhZW5LelkydGxIelpHUmtLQzh2VDcxNzk2NTFYR2xwcVhiczJDRkp1djMyMjJzY1o3ZmJKVWxHbzFHU0ZCY1hweFVyVm1qS2xDbWFPSEZpbFRrLytlU1RHdWZLejgrWEpLMVlzYUxXTWJYMTMzLy8vZkx4dWJaWGc0OGNPYkxSYy9qNysrdlRUejl0MUJ3VnEyYnZ1T09PUnRkVEVSQU9HemJNcFQwK1BsN2J0bTNUMkxGak5XYk1tQ3VhdXlsZXIrckV4TVRvL2ZmZmQybGJ0MjZkUHYvOGMrWG01dXEyMjI1ejZUdDE2cFFrS1RvNjJxWGRicmVyVTZkTzJyMTd0MmJNbUtFSkV5Wm8wcVJKTXBuNEp3RUFBQUFBQVBCc3ZMc0JvTld5V20zYWwzalllZDJyZTdTQ0FnUGNXQkhnZmdVRkJabzZkYW9LQ3d2MXB6LzlTVjI3ZHIyaWVTd1dpMTU2NlNWbFpHVG9sNy84WlpWQThuSzdkdTFTY1hHeElpSWlOR1RJa0JySFZXdy9XaEY0eHNiR0tqNCtYa3VXTEZGK2ZyNmVmUEpKNTlpU2toTEZ4Y1hWV1dkdFkvTHk4bXJ0SHpWcVZMMEN6OVRVVkUyYk5xM1dNYlVGWlEzWklyZXBSVVUxZk1WN2VYbTVNak16bmRlTkRkTXNGb3UyYjkrdXFLZ28zWG5ublkyYXE2Q2dRSW1KaVpLazRjT0h1L1R0MjdkUEtTa3BHang0Y0tPZTBSS3NWcXUyYk5raVNicm5ubnVxOUo4OGVWS1MxSzFiTjVmMmdJQUF2Zjc2NjFxNWNxVVdMMTZzNWN1WEt5RWhRUysrK0tJaUl5T2J2M0FBQUFBQUFJQm1RdUFKb05VNm5IcFVSY1dYdHVNTURQQlhyeDVYRnV3QTE1TEEvOC9lZllkWFdkLy9IMytka1oyUURSa2toQlZtRUJFUXRTNFVkOTNXT21ycnBscFJxN2dYVmF6OW9yUS9wYTR5YXF1aUxRNWNJS0tnSWloQ1pJK0VRQ0FrRURKUGRuTFc3NDgwdHdsWkp4QzRrL0I4WEplWDkvamM5LzFPY2hMYjh6cnZ6eWNzVEdQSGp0V2lSWXYwNktPUGF0YXNXWXFLaXVyUVBWd3VsNTU2NmludDNidFhBUUVCR2pseVpKdmpQL3JvSTBuU2hSZGVLS3UxOWRuMkQrN3dIRDkrdko1ODhrbE5telpOQ3hZc1VFMU5qYVpNbVNLTHhhTHc4UEEyZzhLYmJycEpPVGs1clk2Wk5HbVNrcEtTTkhmdTNEWnI5NFcvdjMrcndlRytmZnZrY3JuYURSWm56cHlwUllzV2RmalpIZWs0Yk9sNzBaR3Z2NmFtUnA5Kytxa1dMRmdnU1FvT0R0WXZmL2xMWFg3NTVUN2ZveVdmZlBLSmFtdHJWVkpTb3B0dnZ0bW5hKzYrKzI0ZGQ5eHh6WTUvL2ZYWGNydmRHanAwYUpQdVI3ZmJyVTJiTmtuU1lRV2VMWDBQM1c2M3pqdnZQRW5TQng5OG9ORFFsajlZNDNBNGRPV1ZWN1o2bjhaV3JGZ2hoOE9ocEtRa2pSa3pwc201dkx3OFZWUlV5R3ExYXRDZ1FTMWVmOFVWVnlnMU5WWFRwazFUWGw1ZXUydVpBZ0FBQUFBQWRIVUVuZ0NPU1NXbER1M1l0Y2ZZUDM3a01DTkVBWTUxZDkxMWw3S3lzcFNSa2FISEgzOWNNMmZPVkVCQWdFL1hlcjFldmZEQ0MxcS9mcjFzTnBzZWUreXhOcWZHM2JadG16WnUzS2pnNEdCZGNza2xiZDdiNVhKSlVwUGYxUWtUSm1qcTFLbDY3cm5udEh6NWNsMTIyV1ZLVGs1dWR1M0NoUXViN0E4Wk1rUXBLU25OampjNDlkUlRGUkFRME94OGV6VzJKQ1VsUlhQbnp0V2lSWXUwYWRNbTNYUFBQZkx6ODVQMGMvRGFPRmowZUR5YVAzKytkdTNhWmF6REdSRVI0WE1IbnNmak1Ub3NqMGJYWGtWRmhUNzg4RU45OE1FSEtpc3JVMFJFaEc2ODhVWmRmUEhGcllaN3ZuSTZuY2JQb0tLaVFoVVZGVDVkMS9CYU9kaG5uMzBtU2Jyb29vdWFIRiszYnAycXFxclV1M2R2RFJreTVEQXFQam9hUGlSd3lTV1hOSnVHZmZ2MjdaTHFYM2R0L2Q2bXBhWHA1WmRmVmtGQmdSSVRFNDljc1FBQUFBQUFBRWNCZ1NlQVk0N1g2OVhhRFQ5UFpkcy91YTlpb2lOTnJBam9Xdno4L1BUa2swOXE4dVRKeXNqSTBNeVpNL1h3d3crM2U1M1g2OVh6enordnBVdVh5bUt4NklFSEhtaHppbHBKUmpmZ0wzLzV5emJETVkvSFkzU2hIVHhGNnNTSkUrVnl1VFJzMkxCV095Vm56WnJWNHZGdnYvMjJ6ZnFXTGwzYVpQOVFBczhHNmVucFdyNTh1WEp6Y3pWdDJqU0ZoNGMzRzdOcjF5NDkvL3p6eXNqSVVGaFltTFp1M2FwUm8wYnBwcHR1MGswMzNlVFRjeHAzQ3I3eHhodUhYSyt2cnIzMldsVlhWNnRQbno2NjRZWWJkTjU1NThuUHowOGxKU1hOZnFZdWwwdDJ1MTB6WnN6UWtpVkxtcHpMeWNscDBwSDZ4UmRmNktPUFBsSmhZYUdtVEpuUzR0U3RCN3YvL3Z1MWZ2MTYrZnY3Tnp1M2MrZE9aV1ptU21xK2Z1ZUtGU3NrMVU5NTIvajczTGp6c2FYdmYzQndjS3V2clNPcFlWcmUrZlBuNjcvLy9XK1RjNVdWbFpLazNOeGNYWC85OVIyKzk2aFJvL1RBQXc4Y2ZwRUFBQUFBQUFCSEVZRW5nR05PVm5hT3lzcnJ1NFFDQS93MWN0aGdreXNDdXA3ZXZYdnJ2dnZ1MDFOUFBhV3Z2dnBLQXdZTTBOVlhYOTNxZUsvWHF4a3padWlMTDc2UTFXclYxS2xUTlhIaXhEYWZzWFBuVG4zenpUZXkyKzFHUU5jYXA5TnBiTGUwSnVRNTU1elR6bGVrdzVxaXRxRVRzeVVIVHh2Yk9MZ2JOV3FVWG5qaEJVblNJNDg4SW45L2Z5MVpza1N2dnZxcTBiM1pJRHM3VzNmY2NZZGNMcGRPUC8xMDNYbm5uWXFNUFBvZnh2anV1KzlhWGJ2MHhSZGZiQlppVmxkWEt6bzZXbSs4OFliUmZUdHYzanpObno5Zml4Y3ZOcVlwM3JoeG8yYk9uS21aTTJjcUtpcktDS2M5SG85eWMzTmx0OXNWSHg5djNMZXFxa3J6NTg5WFRFeU1NU1ZzZXhwZUp3MGR0STE5L1BISHhuYmp6a2VuMDJrRTM5WFYxYTMrbkZzNkhoSVM0bE5kUjBwUlVWR3I1MnByYTVXZm45L2hlNWFVbEJ4T1NRQUFBQUFBQUtZZzhBUndUS21wcmRQV2pDeGovN2dSUStYWFFuZ0NkQ1VlajBjZWoxY2U3Ly8rN2ZFWUhZOE4yMGZDS2FlY29vc3V1a2lMRmkxcU1XUnNMRDgvWCtucDZiSmFyWHJ3d1FmYkRUc2w2ZFZYWDVYWDYxVkFRSUFpSWlJa1NiLzk3VzliSE51NDArNTN2L3RkbS9lMTJXd3RCcHVWbFpYNjhzc3YyNjJySlExZGN5MXAzRldhazVQVEpManIzYnUzY2M1aXNlaisrKzlYVEV5TXJycnFxbWIzU1VsSjBYWFhYYWZVMU5URFdrZnljRlZXVnJZYStyWDJXclBiN1UybUdnNElDSkRYNjFWNWVibkN3OE8xY3VWS1RaOCtYWFYxZFhydHRkZjAwRU1QR2V0eGJ0bXlSWGZmZmJmaTQrT2IvTnhlZXVrbE9Sd08zWG5ublVhQXVXM2JOc1hGeFJtdms0N1U0QUFBSUFCSlJFRlVsNE0xQko0SGQzZ1dGeGMzNnlodDhNMDMzOGpoY0todjM3NmFOMjllazNOMWRYVzY4TUlMSmJXL3J1YlIxRm90QlFVRnV2YmFhMlcxV3ZYZWUrOGQ5cFRDQUFBQUFBQUEzUVh2OGdNNHBtemFtaUhuLzlaMjZ4TWJyY1Q0UGlaWGhHT0Z5KzFXYlcyZG5FNm42cHhPMWRZNVZWZm5WRjFkM2YvMjYxUlg1MUtkcy82WTArbVN1d05oNXBIcUJKdzhlYkxPUHZ0c2pSZ3hvczF4Y1hGeG1qVnJsbmJzMk5IdU5MYVM5TU1QUCtpbm4zNXFkand2TDYvZGE5c2IwOUJSZUxEaTRtSTk5OXh6N2Q2L294cUhkSk1tVFdvUzNMMy8vdnZOT2tBbDZlMjMzMjZ5MzlLWXhvNW0ySGJPT2VjMDY1aTk3cnJyZE9EQUFRVUZCZW1UVHo3UisrKy8zK1I4WVdGaGt5bGZMNzc0WWtuU2dRTUg5TlZYWCttVlYxNlIxK3ZWOE9IRGRldXR0emE1OXNjZmYyeFdRMlptcGo3KytHTWxKU1VaNjIyNlhDNzk2VTkvVWtsSmlmNys5Nzlyd0lBQnphNXJyY056d1lJRnFxdXJhL0hyYlZnajFOY3UwcTVzNWNxVmtxUVJJMFlRZGdJQUFBQUFnR01LZ1NlQVkwWlJjYW4yNU82VFZCK0lqQm8reE9TSzBKTTRYUzVWVlZXcnNxcGFWZFUxcXFxdTM2NnNxbFoxZFkwUnRIYzNBUUVCN1lhZERXSmlZaFFURTlQdXVLcXFLcjM0NG9zdG5tc3QyTnV4WTRkKy8vdmZTNUptejU2dGZ2MzYrVlJUWTBkcVN0dTJoSVdGdGJxdTZLRm82T0R6VlZ0QjZqLys4UStscEtTMGV3K3YxNnZpNG1LRmhJVEl6ODlQRG9lajJmZkM3WFkzT1JZYkd5dEordHZmL3FhTWpBeEo5ZXUwM25ISEhjMjZoUnV2bzdwMDZWS2RlZWFaR2pSb2tHNi8vWGIxNjlmUEdMOXMyVElWRkJSbzJMQmhMWWFka294UXMzSGc2WEE0OU1rbm43UTRmdTNhdGRxNmRhdnNkcnRQMHlKM2RRM2Z5OU5QUDkza1NnQUFBQUFBQUk0dUFrOEF4d1N2MTZ1Zk5tMDE5Z2YzVDFaWXFMbHJyNkg3Y2JuY0txK29VR2xadWNvcktsVlZYVk1mY0ZaVkg5RkEwMkt4eUdxMXlHcXh5bXExMW05YnJiSlpyYkpZcmExMk5IYlVOZGRjMCtGcmJydnROcCtmbjVhV3BrY2VlVVIvLy92ZmRlREFBUTBlUEZpWm1aaytYYnQvLzM1amU5T21UWWNVZURaZVcvTm9tVFJwVXFjKzAyYXpLU0VoUVZKOWtGZFpXYW1Ra0JDRmg0ZjdkSDExZGJXeFJtUGpLV2pia3BPVEk1ZkxaWVNNMTExM25hNjc3anJqL0tSSms5U25UeCs5K2VhYnhyR2RPM2RLa2pJeU1oUVFFS0I3N3JsSFo1OTlkck43Yjk2OFdidDM3NVlrN2QyN1YzLzV5MSswYk5reVBmSEVFN3JpaWl1TWNSNlBSL1BuejVjazNYTExMYTNXMmxLSDU1dzVjMVJkWGEwSkV5Ym8rKysvYnpMK3JiZmVraVNkZGRaWmg5MGw3WGE3V3p6ZXVFdmI0L0g0Tks2bE1mVi9CMXIvWGN2UHo5ZUdEUnNrU2YvNXozK016bFZmcEtTazZJa25udkI1UEFBQUFBQUFRRmRENEFuZ21KQ1ZuYU95OGdwSlVsQmdnSVlNYXJrN0NKRHFBL0txNmhvNXlzcmxLSzlRV1htRkhHWGxxcWlzT3VSNzJteFdCZmo3eTgvUFQvNStmZ29JOEplL24xMytmbjd5OS9lWHY3K2ZBdnpyai9uNStjbmYzMDgycTAxV3EwVVdpNlhkK3k5YnVlYVFhMnRRV0ZqWTRXdUtpNHQ5SGx0YVdxck16RXd0V2JKRWRydGRVNmRPMVcyMzNlYlR0UTBCbWlTdFdiUEdXRmV4SXlJakk0Mmd6dVZ5YWQ2OGVhcXRyZFVWVjF4aHJMblptcmZlZXNzSUNnL0ZqQmt6RHVtNnFLZ29ZNjNMaHYwMzNuaERrclJxMVNvOThjUVRpbzZPMXV6WnMzMTZuZnpsTDMvUjBxVkxOWHo0Y0o4N1Q3ZHVyZit3eU1DQkEzMnVPems1V1g1K2ZyTFpiSHJ4eFJmVnYzLy9Gc2Q5L1BISENnNE9WbFZWbGZyMjdhdmpqejllSDMzMGtSNTg4RUZObno1ZElTSDFIMHhadG15WmNuSnlOR0hDQktXbXBtcisvUG1LajQvWEdXZWMwZVIrQjYvaG1aR1JvY1dMRjh0aXNlam1tMjl1Rm5qZWNzc3RldXFwcC9UclgvL2E1Nit0TmI1TWlkczR4TzNvdmF4V3F6Ny8vUE5Xci9uODg4K050VzRQSERqZzAzTWFCQVlHZG1nOEFBQUFBQUJBVjBQZ0NhREhxNm10MWRhTUxHTi8xUEFoc3R0OTYyeEN6K2YxZWxWUldhWEM0aEk1eXNwVldsYXVzdklLdVZ3dGQyRzF4bWF6S2pnd1VNSEJRUW9KRHFyL2QxRDlkbEJRb0FMK0Y4QjBaVzJ0RTNuQkJSZkk2WFRxd3c4L05FS29CZzBkakI5ODhFRzc2d1pXVjFjck1EQlFOOXh3UTZzaFdFczJidHdvcWI3TGJmWHExYXFxcWxKd2NMRFAxLy94ajM5VVNFaUlUanZ0TkVuU0cyKzhvZHJhV2syWU1FR1RKMDl1OS9ySXlFaFZWbGI2L0x5RExWbXk1SkN1UzBwS2FoSjROalpod2dUMTdkdFhlL2JzMGNxVkszWEtLYWUwZWEvczdHeDkrZVdYa3FRYmI3elI1eHBXcjE0dHFiNURWNUx1dmZkZU9SeU9KbU1PWHNOejd0eTVHang0c0xaczJkTHF6Mm52M3IxYXRteVp6ajMzWEMxYXRFaVNkTmRkZDhucGRHclJva1g2ODUvL3JHZWVlVVpPcDFQejVzMlRuNStmZnYvNzM2dTJ0bGJ2dnZ1dUFnSUNkT0tKSnlvb0tNaTQ1OEdCNTlLbFMrWDFlblhCQlJlME9IM3Y4T0hETlh2MmJQWHExY3ZuNzBkWDVIUTY5ZkhISDB1U0xybmtFaTFjdUZBWFgzeXg3cnJycmphdmUrcXBwL1RkZDk4WlAxc0FBQUFBQUlEdWlzQVRRSSszZWRzT1k3clIyT2dvSmNiM01ia2ltTW5qOGFpa3RFeUZKU1VxS2k1VmNZbERkZjhMU2RwanNWZ1VHaHlzOFBBd2hZV0dLRFFrV0NGQjllRm1nTCtmVHgxMjNWRk5UWTJjVHFjc0ZrdUhRc2FXQkFVRjZaNTc3dEhFaVJOOXZxYXNyRXliTm0yUzNXN1hXV2VkcGM4Ly8xeGZmZldWTHJyb29qYXZXN0ZpaGZidTNXdnNPeHdPdmZQT082cXFxdEk3Nzd3alNlcmJ0Nit4N1l2R1l6dmFGZGpSTlVUYm13clhZckhvbW11dTBZd1pNelJuemh5Tkh6Kyt5VlN1alhrOEhzMmNPVk5lcjFlbm5IS0tSbzhlN1ZNTkZSVVYrdUdISDJTeFdIVENDU2RJa25KemM1dDF1eDY4aHFja2pSczNUbHUyYk5IWFgzK3RYLzNxVjgzdS9jWWJiOGpqOGVqODg4ODNBazlKdXVlZWUyU3oyWFRsbFZkS2t0NS8vMzNsNStmcm1tdXVNYWJ6dmU2NjYvVDY2NjlyL3Z6NVRZTFdnNmUwblRoeG9wWXRXNlpiYjcyMTFhK3hzOExPMWo0d1VGRlJvY3N1dTB5U3RIang0bGFuRW5ZNEhNYlgzTmFIRDFwN2RtbHBxUklURTNYSEhYZG96Wm8xV3JwMHFXNjg4Y1pXUDRTUWxaV2xsU3RYeW02MzY2cXJydXJROHdBQUFBQUFBTG9hQWs4QVBWcFJjYWwyNzgyVFZCOE9IRGR5cU1rVjRXaXJjenBWWE9KUVVYR0pDa3RLVlZKYTFtU3R2TmI0Ky9tcFYxaW9Jc0xENnYvZEsweGhvYUd5MlRwbnZjenVwS0NnUUpJVUhoN2VLYUh1V1dlZDFhSHh5NWN2bDh2bDB1alJvM1h1dWVmcTg4OC8xMy8vKzE5ZGNNRUZiYTVwK01VWFgyamx5cFZ0M252QmdnVWRxcVd4UTUwR2RjdVdMVzJ1WFhySkpaZjRmSzlKa3licDQ0OC8xclp0Mi9UV1cyL3BkNy83WFl2ajNuenpUVzNkdWxYaDRlRzY1NTU3Zkw3LzRzV0xWVnRicXhOT09FRlJVVkdTNnRlSFBMaUdnOWZ3bEtTVFR6NVpiN3p4aHBZc1dhS3JycnFxeVd0bjdkcTFXcjU4dVlZT0hhcGh3NFkxdWM1cXRlcnV1KytXVkQ4MTY1dHZ2cW40K1BnbTY0WmVldW1sK3VDREQvVGVlKy9wd2dzdlZKOCtmZVQxZWxWWFZ5ZWJ6V2E4TG9ZT0hhckhIbnVzMWRDdkkrdXJ0aloyMUtoUmV1R0ZGMXE5cnFFek9EQXcwT2QxVXp2QzZYUWFhNUZlZWVXVnNscXR1dnJxcXpWejVrek5tVFBIK0Y0MjVuYTc5Y0lMTDhqcjllcktLNjlVVEV4TXA5Y0ZBQUFBQUFCd05CRjRBdWl4dkY2djFtM2VadXdQU2tsV3I5Q1FOcTVBVCtEMWVsVlVYS3I4Z2lMdE8xQmdyTjNhRm44L1AwVkhSU2dxTWtMaFlhRUs3eFdtb01DQW8xQnQ5OUN3Zm1hL2Z2Mk8rck05SG8vZWUrODlTZlZCYVZwYW1sSlNVcFNkbmEzUFB2dXN6UzdQYWRPbUdkdmw1ZVdhTTJlT1B2dnNNdzBmUGx6VHBrMVRlSGk0Y1g3U3BFbk5PakEzYjk2c3h4OS9YTW5KeWJyampqdVVtcHJhS1YvVHlwVXI5ZTY3NzdaNnZpT0JwOFZpMFYxMzNhVXBVNlpvL3Z6NUdqNTh1TWFQSDk5a3pOS2xTL1htbTIvS1lySG8vdnZ2VjBSRWhFLzNycTJ0TmNMTlExa3pkY0NBQVJvOGVMQXlNelAxN2JmZkd0TUpTOUpISDMwa1NicmhoaHRhdmQ3bGN1a3ZmL21MYW1wcU5HWEtGQVVFMVA5T2Vqd2VPWjFPWFh6eHhab3paNDdtelp1bmh4NTZ5T2p1YkJqWDRMampqbXYxR2UydFkrcjFlbzB1NGRiRzl1N2R1ODE3NU9mblM1S2lvNlBiSEhlb0ZpNWNxQU1IRGlnMk50WUlaYzg3N3p4OStPR0grdlRUVHpWaHdnU2RlT0tKVGE2WlBYdTJNak16bFpDUW9OLzg1amRIcEM0QUFBQUFBSUNqaWNBVFFJKzFhMCt1SEdYbGtxVEFBSDhOVFIxZ2NrVTRVbXJyNnBSZlVLVDlCd3FWZjZEUW1NSzROU0hCUVlxT2pGQjBWSVNpb3lJSnd0dXhaczBhU2RMQWdRT1Arck0vLy94ejVlWGxLVHc4WEdlY2NZYWsrczdLNTU1N1RuUG16TkVwcDV5aXlNaklWcTkzdVZ4YXNtU0o1czZkSzRmRG9Rc3Z2RkIzM25sbnExTy9OalppeEFqTm1qVkxUei85dE82ODgwNk5IejllbDE5K3VjYU1HZE5tcDZ2VDZkVGF0V3VWbFpXbDJ0cmFWZ09sZzZjdG5UZHZudDUrKysxMjZ6cFlhbXFxYnIzMVZyMzY2cXVhUG4yNm5uLytlUTBlUEZpUzlPMjMzK3I1NTUrWDErdlY1TW1UTldIQ0JKL3YrK2FiYjZxa3BFUkpTVW42eFM5K0lVbE5wbzl0N09BMVBDWHB4UmRmMUNXWFhLTG5uMzllLy83M3YzWEtLYWNZSFk2bm5YYWFuRTZueG8wYjErcnpuMy8rZVczWXNFRVdpMFhQUGZlYzZ1cnFWRmRYSjdlNzZmcTZYMzMxbGE2NDRnckZ4OGRMa2s4LzJ3YnRUVEZjVjFkbmhMMGRtWTY0c2F5cytqV2syd3RYRDBWQlFZSCs5YTkvU1pKdXZmVldJK3kxV0N4NjRJRUhOR1hLRkQzenpET2FNV09HaGc2dG4rSGd3dzgvMUlJRkN4UVlHS2dubjN6U1dPOFVBQUFBQUFDZ095UHdCTkFqT1YwdWJjM0lNdmJUaGcrUm41MC9lVDJKbzZ4Yyt3NFVhditCQWhXWE9Ob2NHOTRyVERGUkVmOExPU1BwM3V5QXFxb3FyVml4UXBJNkZKWTFscHVicXhkZmZGRm5uSEdHemozMzNEYW5vVzJzdUxoWS8vakhQeVJKVjExMWxRSURBeVhWcjh2NG4vLzhSenQzN3RSenp6Mm41NTU3cmxrQVdWMWRyVTgvL1ZUdnYvKytDZ29LbEpTVUpLL1hxMDgvL1ZTZmZ2cHBpOC9MeWNscGM0clRyVnUzNnFHSEhsTHYzcjExMm1tbmFlTEVpWXFJaU5BMzMzeWpuSndjN2Q2OVc1SzBmLzkrUGZUUVE1THFROVBXQXMrRGd6dXYxK3ZEZDZWbFYxeHhoVEl6TS9YbGwxL3F2dnZ1MDJPUFBhYnM3R3pObmoxYlhxOVhWMTk5dGE2NDRncWY3NWVabVdsTTkzdnJyYmNhMzkrRDErbHMwTklhbm02M1cyZWRkWmJlZnZ0dFpXZG5hLzc4K2JyKyt1c2wxVTkzbTVhVzFtWU5vMGVQMXBkZmZtbDhYMkpqWXhVZUhxN3c4SENGaFlVcE5EUlVoWVdGV3Jac21lYk1tYVA3N3J0UFV2TU9UN00xVEt2YzN0ZmJVVjZ2VjMvNzI5OVVYVjJ0dExRMG5Ybm1tVTNPRHh3NFVGT21UTkh6enordnFWT242dEZISDFWMmRyYm16SmtqbTgybWh4OStXQU1HOEVFZ0FBQUFBQURRTS9EdVA0QWVLV1BITHRYVzFVbVNvcU1pbEpRUVozSkZPRndOVTlYdTNiZGYrL0lMVkYxVDIrcll3QUIveGZXT1ZWenZHTVhHUkJGMkg0Wi8vL3ZmcXFpb1VFeE1qRWFOR25WSTl5Z3ZMMWQ2ZXJwKyt1a25uWFBPT1Q1ZDQvRjROR1BHREpXWGx5c2hJVUdYWDM2NWNjNWlzZWplZSsvVjNYZmZyZlQwZEwzMjJtdWFQSGx5ayt1Ly9QSkx2ZmJhYXdvT0R0YU5OOTZvWC8zcVY3cnR0dHRVVmxhbVAvemhEODJlTjJ2V0xFVkdSalpaSjdMQlcyKzlwWktTRXIzNTVwdGF1SENoRmk1Y3FBVUxGbWo0OE9GeU9wMTY5ZFZYamJIQndjRWFNbVNJaGc4ZnJtSERoalZibjdLeDg4NDd6NmZ2aGE4ZWVPQUJlVHdlTFZ1MlRJODk5cGdSRk41eXl5MjYrdXFyZmI1UFpXV2xubm5tR2JsY0xrMllNRUVublhTU2NlN2dybFNwOVRVOEc5eDAwMDE2NXBsbjlOWmJiMm44K1BGS1RVMVZVRkNRZ29LQzJxemo3TFBQVm1KaW9nWU5HdFRxMk9ycWFybmRidDF3d3cycXJhMy9tOUNWQXMvMTY5ZHIzYnAxc2xnc1JwZHNaM252dmZlMGV2VnErZnY3YThxVUtTMk9PZmZjYzFWVFU2TlpzMmJwaVNlZWtOZnJsWitmbng1NzdER2RmUExKblZvUEFBQUFBQUNBbVhnSEdFQ1BVMVZkbzh4ZGU0ejlVY002WjkwOW1LUFVVYWFjdlAzYW03ZS96WkF6TWlKY2NiMWpGTjg3UmhIaHZZNWloVDNYMTE5L2JheWYrWnZmL01hWWpyU2pISTc2RHR6dzhIQ2Y3L0hxcTY5cXpabzFzbHF0bWpwMWFyTnBTb2NPSGFycnI3OWUvL3JYdi9UZWUrOHBJQ0JBTjk1NG8zSCtvb3N1VW1CZ29NYU5HOWRrclU2cDVUVXlaODJhcGREUTBCYlBMVnk0VUNVbEpRb09EdFkxMTF5algvM3FWOXE0Y2FOR2p4NnRxcW9xblg3NjZVcExTOU9JRVNNMGNPREFOcWU3YmV6dXUrOXVzcjlxMVNxdFhyM2FwMnRiVWxkWHB3RURCbWo1OHVWRzJCa2FHcXFnb0NEVjFkWDVOSFdweStYU1UwODlwYnk4UEVWRVJPaVBmL3pqSWRmVDRQVFRUOWZTcFV2MS9mZmY2L0hISDlkZi8vcFhKU1FrdEh1ZDNXNXZ0eXN5S0NoSWp6Lyt1Q1JwMjdadHhyR3VJQzh2VDlPblQ1ZFUzNVhzeTlmc3E3VnIxMnIyN05tU3BEdnV1RU1wS1NrdGpuTzczZkwzOTFkSVNJZ3FLeXNsMWY4ZUh0eGREQUFBQUFBQTBOMFJlQUxvY1Radnk1VEg0NUVrSlNYR0tUSWl2SjByME5XVVYxWnBiKzQrNWVUdFYwVmxWWXRqL094Mjlla2RvN2plTWVvVEc2MEExcUhyVk8rLy83NWVlKzAxZWIxZVRaZ3dRZWVmZjM2cll5MFdpN3hlcjV4T1o0dm5Dd29LSkVseGNiNTFXcytaTTBjZmZQQ0JwUHJ1d0pFalI3WTQ3dnJycjFkbVpxWldyVnFsdDk5K1c4WEZ4YnI3N3J0bC8xOUg3OWxubiszVDh3NVdXVmtwcDlPcDBOQlFsWlNVcUtpb3FFblhvTTFtMCtqUm95WFZkM1ErOXRoakhici9CUmRjb0RGanhtak1tREZOam84Wk02WkQwODQyeU12TDArZWZmNjVQUC8zVUNKZFBPT0VFWldWbHFiUzBWQys5OUpMKy9lOS82K3l6ejlhWlo1NnAxTlRXUHdSU1YxZW5xcW9xMmUxMlBmcm9vMjJ1anlwSk5UVTFrdFJ1bUhydnZmZnE5dHR2VjNGeHNSNS8vSEc5L3Zycmh4eWd0NlpocmN6WTJOaE92ZStoU0U5UDEvVHAwMVZXVnFiNCtQZ1d1NG9QMWZidDIvV25QLzFKYnJkYlo1NTVwckhHYUdPbHBhVmF2SGl4UHZua0UrWG41MHVxWHplMXJLeE02OWF0MDUvKzlDY05IanhZbDE1NnFjNDQ0d3pXOFFRQUFBQUFBTjBlZ1NlQUhxV2sxS0djdlAyU0pLdlZxdUdwZzB5dUNMNnFxcTdSM24zN2xaTzdYNDZ5OGhiSCtQdjVLVEcrai9vbTlGRjBaSVRQYTBIQ2R4a1pHWHI1NVplMWVmTm1TZlhyRGo3ODhNTnRkaTMyNnRWTERvZERpeGN2MXFXWFhtcDAySGs4SHUzZHUxY2ZmL3l4SkxXN1hxREw1ZEtzV2JPTU5UYlBQLy84TnFkaXRWZ3NldlRSUi9YSUk0OW93NFlOV3J4NHNYYnUzS21wVTZlMjJ2SG1peTFidHVpUlJ4NXBjdXhRMXk5dHJLaW9TRE5tekREMnYvenl5eGJIdFhhOHNmejhmSzFjdVZMZmZ2dXRObTNhWkhSMGpoZ3hRamZmZkxQUzB0SlVWVldsdDk1NlN3c1hMbFJwYWFrV0xGaWdCUXNXcUUrZlBob3pab3hHang2dGtTTkhxbmZ2M3NaOWc0T0Q5ZXl6enhvZHJBM3E2dXBVVjFlbmtKQ1FKcStGaHA5dGUyRjJWRlNVbm56eVNmM2YvLzJmSG5yb29VTU9PM2Z0MnFYYTJscEZSMGNySkNSRVFVRkI4bmc4MnJadG0rYlBueTlKYlU0amZLU1ZsSlJvN3R5NVdyeDRzU1FwSlNWRmYvN3pueFVhR3RvcDk5KzNiNThlZlBCQlZWVlZhZmp3NFUwNmNCME9oMWF1WEttdnYvNWE2OWF0TTdvNFI0d1lvUnR2dkZISEhYZWNKT21iYjc3UjdObXpsWm1acVJrelp1amxsMS9XaEFrVGpIVlYyd3U1QVFBQUFBQUF1aUlDVHdBOXlvYXRHY2Iyb0pSa2hRUjNqYWtOMFRLdjE2djlCd3ExYy9kZTVSY1V0ampHWnJNcW9VOXZKU1hHcTNkTUZDSG5FWktkbmEwWFgzeFJHemR1bEZRZkpsNTQ0WVc2ODg0N2pZN0oxcHgwMGtsYXZIaXg1czZkcTdsejU3WTR4bUt4Nkt5enptcnpQbzgrK3FqUzA5TWxTZWVjYzQ3dXZmZmVkdXNPQ0FqUXM4OCtxMm5UcHVuSEgzOVVSa2FHcGsrZnJsZGVlYVZaM1dlY2NZWktTa3JhdmVlUUlVTjA5ZFZYeStsMHl1djFxaytmUG0xMnVQcXFxcXBLUzVZc09hUnJIUTZITm16WW9BMGJObWpkdW5YS3pzNDJ6dGxzTnAxNjZxbTY3TExMTkh6NGNPTjRjSEN3YnIzMVZsMXp6VFZhdkhpeFB2MzBVKzNkdTFmNStmbGF0R2lSRmkxYUpLbCsydHYrL2Z2cjBVY2ZWWFIwdE1MRHc1dXRON2wvLzM3ZGZQUE5zbHF0Q2d3TWxOMXVWMTFkbmRIaE9XblNwSGEvaHBFalIycnUzTG50dnA3YTh2MzMzemQ1alRWMEZ6Y0lEdy92OUxWUmZmWFJSeC9wOWRkZk45WVN2ZWlpaTNUNzdiY3JNREN3MDU0UkZ4ZW5FU05HcUtpb1NOT25UMWRnWUtEZWZmZGRmZnZ0dDhySXlEQytGMWFyVlNlZGRKS3V1T0lLSStoc2NOcHBwK25razAvVzRzV0w5YzQ3N3lnL1AxOWZmdm1sRWJSZmUrMjFUYWFIQmdBQUFBQUE2QTRJUEFIMEdIbjdENmlvdUZSU2ZTZmdrTUg5VGE0SXJhbXByVk4yVHE2eTkreFZWWFZOcy9NV2kwVnh2V1BVTno1TzhYMWlaYmQzN3RTWGFDNCtQdDRJQTBlTUdLRmJiNzFWSTBhTThPbmFQL3poRCtyZHU3ZlMwOU5WVmxiV0pJRHk5L2RYWEZ5Y3pqLy9mSTBhTmFyTis1eC8vdmxLVDAvWGxWZGVxZHR1dTgzbnRUQURBZ0wwOU5OUDY5VlhYOVhLbFN2MTdMUFB0aGlxM1hERERUN2RyMWV2WHJybGxsdDhHdHNSU1VsSnJRYkNMV2tjSXFhbnArdlpaNTgxOWkwV2k0WVBINjZKRXlmcTlOTlBiN1pPYVdPaG9hRzY4c29yZGVXVlYycm56cDM2N3J2dnRHclZLbVZsWmNuajhhaWlva0w5K3ZWVGRIUjBtN1ZIUlVXcHVMaFlWVlgxMDB4YnJWWWxKQ1RvOHNzdjE1bG5udW5UMTNRNFlhY2twYWFtS2pBd1VMVzF0Zko2dmNackxUdzhYTWNkZDV4Kys5dmZ0dm05T0pMR2p4K3ZmLzd6bjBwT1R0Ymt5WlBiZmIwZnpHS3h0UHVCRG92Rm9nY2ZmRkJlcjlmb0d1M1hyNS9tekpranI5ZXI1T1JrVFp3NFVlZWVlNjVpWW1KYXZZL2RidGRGRjEya0N5NjRRQ3RXck5ESEgzK3M5ZXZYYS9qdzRmck5iMzdUb2JvQkFBQUFBQUM2QW91cnNzVGIvakFBNk5vOEhvK1dmclBLV08veHVCRkROVEFseWVTcWNMREM0aEx0M0wxWHVmdnltNFJpRFdLaUk1V1VFS2ZFK0Q3eTkvTXpvY0x1YTluS05ZZThabVdEckt3c3VkM3VOdGQ0N0d6ZmYvKzk3SGE3eG80ZEs2bCtTdDNEZVg1VlZaV0NnNE03Zk4xTEw3MmtxS2dvWFhmZGRZZjg3TGE4OXRwcmlvaUlhSE9LM29QTm16ZFBFUkVSdXV5eXl5UkpEejc0b0VKRFF6VisvSGlOR3pkT1VWRlJoMVZUVlZXVnRtN2RxcTFidCtxeXl5NVRTRWlJVDllNTNXNTVQQjdaYkxaTzY3aWVQbjI2WW1KaWRQdnR0L3MwM3V2MXl1Vnl5ZVB4eUc2Myt6eEZibDFkbmFUMjF4dzlWQWNPSEZCc2JLelBZWDFuK2U2Nzc1U1FrS0QrL1EvOWd6NzUrZmtLQ0FoUVJFVEVZZFd5ZE9sU25YbnkyTU82QndBQUFBQUFnQ1RaUXlKOWZwT0Z3Qk5BajdCajF4NXQyTEpka2hRYUVxeXpUenVKcVUrN0NLZkxwVDE3OTJuWDdoeVZWVlEyTysvdjU2ZVVwRVNsSkNjcU5LVGpRUlhxZFViZ0NRQ0hpOEFUQUFBQUFBQjBsbzRFbmt4cEM2RGJxM002dFMxenA3RS9jdWhnd3M0dW9LcTZScGs3czVXZGt5dTMyOVBzZkdSRXVBYjA2NnUrOFhHeTJmaDVBUUFBQUFBQUFBQU9EWUVuZ0c0dlkwZTI2cHhPU1ZKMFZJUVM0bnFiWE5HeHJieWlVdHQzN0ZKTzN2NW0wOWJhYkZZbEpjUnJRTCsraWdqdlpWS0ZBQUFBQUFBQUFJQ2VoTUFUUUxkV1hWT3JyTjE3alAxUnc0N2Uyb05vcXJqRW9lMVp1N1F2djZEWnViQ1FZUFh2bDZSK1NRbnlzL09mSGdBQUFBQUFBQUJBNStGZFp3RGQydllkTzQzcFV2c205RkZrUkxqSkZSMTdEaFFXYVZ2bUxoVVdselE3RngwVm9hR0RCcWhQYkxRSmxRRUFBQUFBQUFBQWpnVUVuZ0M2cmNxcWF1M2FreXRKc2xnc0dwNDZ5T1NLamgxZXIxZDUrdzlvZTFhMlNoMWx6YzdIOVk3UmtJSDlGUjBWWVVKMUFBQUFBQUFBQUlCakNZRW5nRzVyYTBhV3NVWmt2NzRKQ2cwSk5ybWlZME4rUVpFMmJjdVVvNnk4eVhHTHhhSytDWDAwWkdCLzlRb0xOYWs2QUFBQUFBQUFBTUN4aHNBVFFMZFVYbEdwUGJuN0pFbFdxMVZEQnc4d3VhS2VyNlRVb1kxYk01dE5YV3UxV3RXdmI0SUdEK2hINkF3QUFBQUFBQUFBT09vSVBBRjBTNXUzN3pDMit5Y25LamdvME1ScWVyYnl5aXB0MmI1RHVmdnlteHkzMmF3YWtKeWtRUVA2S1Nnd3dLVHFBQUFBQUFBQUFBREhPZ0pQQU4xT1NhbERlZnNQU0tvUDNZWU1vcnZ6U0tpdXFkWFdqQ3p0M3B0blRCMHMxVTlkbTVLVXFLR0RCeEIwQWdBQUFBQUFBQUJNUitBSm9Odlp2RDNMMkI2VTBrK0JBZjRtVnRQek9GMHVaZXpJMW83czNYSzdQVTNPSmNUMTFvaWhneFhHMUxVQUFBQUFBQUFBZ0M2Q3dCTkF0MUpZWEtJRGhVV1NKRCs3WFlNSDlqTzVvcDdENi9WcVQrNCtiZHFhcWRxNnVpYm5ZcUlqTlhMSVlFVkZocHRVSFFBQUFBQUFBQUFBTFNQd0JOQ3RiTnFXYVd3UEd0QlAvbjUrSmxiVGN6akt5dlhUcHEwcUxuRTBPZDRyTEZRamh3NVdYTzhZa3lvREFBQUFBQUFBQUtCdEJKNEF1bzM5QndxTlFNN2Z6MCtEK2llYlhGSDM1M1M1dEdYN0R1M2N2YmZKT3AxQmdRRWFNWFN3a2hMaVpMRllUS3dRQUFBQUFBQUFBSUMyRVhnQzZEYTJaUHk4ZG1mcW9CVDUyZmtUZGpqMjVPN1R4aTBaVGFhdnRWZ3NHdHkvbjRZT0hpQzczV1ppZFFBQUFBQUFBQUFBK0lhMEFFQzNrRjlRcUZKSG1TUXBNTUJmQS92UjNYbW95c29yOU5PbXJTb3FMbTF5UENZcVVxUFRocWxYYUloSmxlRncyR3hXdWQxdTJXd0UxUURNVWY4M3lHcDJHUUFBQUFBQTRCaEU0QW1nVzlpMlk1ZXhuVHF3UDIrb0hnSzMyNk10MjNkb1IvYWVKdFBYQmdiNEsyMzRFQ1VseEpsWUhRNVhZRUNBS2lvcUZCNGVibllwQUk1UkZSVVZDZ29NTkxzTUFBQUFBQUJ3RENMd0JORGxGUlFWRzkySUFmNys2cC9jMStTS3VwL2lFb2ZXck4ra2lzb3E0NWpGWXRIQWxDUU5TeDNJOU1BOVFHeFVoUEx5OGdnOEFaZ21MeTlQTVpIOERRSUFBQUFBQUVjZjczQUQ2UEsyWmY3YzNUbG9RRExkblIzUTBOV1p1V3QzaytQUlVSRWFQV0tvd251Rm1WUVpPbHRTWXB4K1hMZFpKU1Z4aW95TU5Mc2NBTWVZa3BJU0ZSVVdhUHp4STgwdUJRQUFBQUFBSElNSVBBRjBhVVhGcFNvb0twWWsrZnY1YVdBS2EzZjZxcmpFb2JYck42dThzdEk0WnJmYmxEWXNWU2xKaWJKWUxDWldoODVtdDlrMGRGQ0tObTNhcEpFalJ4SjZBamhxU2twS3RHblRKZzBibENLYmxROGxBUUFBQUFDQW80L0FFMENYdG0zSFRtTjdZUDlrMlcwMkU2dnBIdHh1dDdabTdGVG1ydDFOMXVxTWpZN1NDY2VOVUhBUTY2djFWSkhodlRSc1VEOXQzclJSMFRHeFNraElVR2hvcUd6ODNnRG9aRzYzV3hVVkZjckx5MU5SWVlHR0RVcFJaSGd2czhzQ0FBQUFBQURIS0l1cnNzVGIvakR4TFBaVUFBQWdBRWxFUVZRQU9QcEtTaDFhOXQxcVNaS2YzYTd6empxVnRTYmJVVkxxMEpwMW0xVGVhSzFPbTgycXRHRkQxRCtacnM1amhjdnRWazd1ZmhXV09GUmRVeU8zMjJOMlNRQjZHSnZOcXFEQVFNVkVoaXNwTVk0UEpBRUFBQUFBZ0U1bkQ0bjArUTF0a2dNQVhkYTJIVCt2M1Rrd0pZbXdzdzFlcjFkYk03SzBQU3U3U1ZkblRIU2tUaGcxUWlIQlFTWldoNlBOYnJPcGYzS2kraWNubWwwS0FBQUFBQUFBQUJ4eHBBY0F1aVJIV2JuMjVSZElxdThpR2RpZnRUdGJVMTFUcTlVL2JWQlJjYWx4ekdhemFzU1F3UnFZa2tSWEp3QUFBQUFBQUFDZ1J5UHdCTkFsTmU3dUhKQ2NwQUIvZnhPcjZicjJIeWpVbW5XYlZPZDBHc2VpSXNNMTlyaVJDZzBKTnJFeUFBQUFBQUFBQUFDT0RnSlBBRjFPZVdXVmN2ZmxTNUtzVnFzR0Qwd3h0NkF1eU9QeGFQTzJIY3JjdGRzNFpyRllOSFR3QUEwZDFKK3VUZ0FBQUFBQUFBREFNWVBBRTBDWGs1bVZiV3ozVDA1VVlBRGRuWTFWVmxWcjlVOGJWVkxxTUk0RkJ2aHIvSmhSaW9tS05MRXlBQUFBQUFBQUFBQ09QZ0pQQUYxS2RVMnQ5dVR1azFUZnNUaDRRSXE1QlhVeHVmdnlsYjVoaTV3dWwzR3NUMnkweG80ZXliUy9BQUFBQUFBQUFJQmpFb0VuZ0M1bFozYU9QQjZQSkNrcElVN0JRWUVtVjlRMWVEd2ViZHlhb2F6c0hPT1l4V0xSaUtHRE5MaC9QNmF3QlFBQUFBQUFBQUFjc3dnOEFYUVpMcmRiTzNmL0hPaWxzbmFuSkttbXRsWS9wRzlRVVhHcGNTdzRLRkRqangrbHFNaHdFeXNEQUFBQUFBQUFBTUI4Qko0QXVveGR1L2NhVTdYMmlZMVJyN0JRa3lzeVg2bWpUS3ZXckZOMVRhMXhMTDVQckU0NGJvVDgvZnhNckF3QUFBQUFBQUFBZ0s2QndCTkFsK0R4ZUxSajEyNWpQM1ZnUHhPcjZScHljdmNyZmVObXVkMzFVL3cyVEdHYnlycW1BQUFBQUFBQUFBQVlDRHdCZEFsNzkrVWJYWXpodmNJVUd4MWxja1htOFhxOTJySTlTOXV6ZGhuSC9PeDJqUitUcGo2eE1TWldCZ0FBQUFBQUFBQkExMFBnQ2FCTHlNaktOcmFQNWJVN25TNlhWcWR2VUg1QmtYRXNMQ1JFRThZZXA3RFFFQk1yQXdBQUFBQUFBQUNnYXlMd0JHQzYvSUlpbFpWWFNKS0Nnd0tWR05mYjVJck1VVjVacWUvWHJGZDVSYVZ4ckU5c3RNYVBHU1UvTzMrdUFRQUFBQUFBQUFCb0NlK2dBekJkNCs3T1FmMzd5V3ExbWxlTVNRNFVGdW1IdFJ2a2RMbU1ZNmtEVWpSaTZDQlpMQllUS3dNQUFBQUFBQUFBb0dzajhBUmdxbEpIbVFxS2lpWFZyMU9aa3B4b2NrVkgzNTdjZlZxN2ZyTzhYcThreVdxMWFzeW80VXBPakRlNU1nQUFBQUFBQUFBQXVqNENUd0NteXRpWmJXd1A2TmRYZHB2TnZHSk1zRDFybHpadjIySHNCd2I0NjZTeG94VVpFVzVpVlFBQUFBQUFBQUFBZEI4RW5nQk1VMTFUcTl4OUJ5VFZkelVPN04vUDVJcU9IcS9YcXcxYnRpc3JPOGM0RmhZYW9sUEdqMUZ3VUtDSmxRRUFBQUFBQUFBQTBMMFFlQUl3emE3ZE9jWTBya2tKY1FvTThEZTVvcVBEN2Zib3gzVWJsYmYvZ0hFc0pqcFNKNDBkTFQ4N2Y1WUJBQUFBQUFBQUFPZ0kzbGtIWUFxMzI2MWRlM0tOL1VIOWswMnM1dWlwY3pxMWFzMDZGUldYR3NjUzQvdG83SEVqWkR2R3B2TUZBQUFBQUFBQUFLQXpFSGdDTU1YZWZmbXFyYXVUVk4vZEdONHJ6T1NLanJ5cTZocXRYSjJ1c29wSzQ5aWcvc2xLRzVZcWk4VmlZbVVBQUFBQUFBQUFBSFJmQko0QVRMRmoxeDVqZTJDL0pCTXJPVHJLS3lyMTdmZHJWRk5iWnh4TEc1NnF3Y2ZRdXFVQUFBQUFBQUFBQUJ3SkJKNEFqcnFpNGxJNXlzb2xTY0ZCZ1VxSTYyMXlSVWVXbzZ4Y0szNUlOenBhclZhclRoZzFRa21KY1NaWEJnQUFBQUFBQUFCQTkwZmdDZUNvMjVIOWMzZG4vMzVKUFhvNjE1SlNoMWI4a0M2bnl5VkpzdHRzT21uY2FNVkdSNWxjR1FBQUFBQUFBQUFBUFFPQko0Q2pxcXE2Um5uN0QwaVNiRGFyVXBJU1RLN295Q2txTHRWM3E5UGxjcnNsU2Y1K2Z2ckZpV01VRWQ3TDVNb0FBQUFBQUFBQUFPZzVDRHdCSEZXN2R1K1YxK3VWSkNVbHhDdkEzOS9raW82TWdxSmlyVnF6emdnN0Evejk5WXNUeHlpOFY1akpsUUVBQUFBQUFBQUEwTE1RZUFJNGF0eHVqM2J0Mld2c0QweEpNckdhSXllL29GRGZyMTB2dDlzalNRb01DTkNwRTA1UVdHaUl5WlVCQUFBQUFBQUFBTkR6RUhnQ09HcHk4dmFwenVtVUpNVkVSL2JJYnNkOStRWDZJWDJEUEo3NnNETW9NRUMvbUhDQ3drSUlPd0VBQUFBQUFBQUFPQklJUEFFY05UdDI3VEcyQi9icmVkMmR1ZnZ5dGZxbmpjYVV2Y0ZCZ2ZyRmlTY29OQ1RZNU1vQUFBQUFBQUFBQU9pNUNEd0JIQlZGeGFVcUs2K1FWQjhFSnNUMU5ybWl6clV2djZCSjJCa1NIS1JUSjR4VmNGQ2d5WlVCQUFBQUFBQUFBTkN6RVhnQ09Db2FyOTNadjErU0xCYUxpZFYwcmdPRlJmb2hmWU1SZG9hR0JPdlVDV01WRkJoZ2NtVUFBQUFBQUFBQUFQUjhCSjRBanJnNnAxTjc5K1ZMa3F4V3ExS1NFa3l1cVBNVUZaZHExWnAxeHBxZG9TSEJPdTJrY1FvTThEZTVNZ0FBQUFBQUFBQUFqZzFXc3dzQTBQUHR6c2t6QXNHRXVONEs4TzhaWVdDcG8wd3JmL3hKYm5mOTE5YXdaaWRoSndBQUFBQUFBQUFBUncrQko0QWpManNuMTlqdW41eG9ZaVdkcDZ5OFFpdCtTSmZUNVpJa0JRYjQ2eGNubnNDYW5RQUFBQUFBQUFBQUhHVUVuZ0NPcUlLaVlwVlhWRXFTd2tKREZCc2RaWEpGaDYraXNrb3Jma2hYbmRNcFNmTDM4OU12VGp4Qm9TSEJKbGNHQUFBQUFBQUFBTUN4aDhBVHdCRzFhOC9QM1owcFBhQzdzNnE2Uml0K1dLdWEybHBKa3AvZHJsK2NPRWE5d2tKTnJnd0FBQUFBQUFBQWdHTVRnU2VBSTZhbXRsYTUrL0lsU1ZhclZjbUo4U1pYZEhocWFtdTE0b2UxcXFxdWtTVFpiRmFkUE81NFJZVDNNcmt5QUFBQUFBQUFBQUNPWFFTZUFJNlkzWHYzeWV2MVNwSVM0M29yd04vZjVJb09uY3ZsMXNvZjE2bWlza3BTZllCNzB0alJpbzZLTUxreUFBQUFBQUFBQUFDT2JRU2VBSTRJcjllcjdEMTdqZjBCL1pKTXJPYndlTDFlcmY1cGcwb2RaWklraThXaUU4ZU1VdStZYUpNckF3QUFBQUFBQUFBQUJKNEFqb2dEaGNXcXJLcVdKUFVLRGVuV25aRHJObTNUL2dPRnh2NllVY01WM3lmV3hJb0FBQUFBQUFBQUFFQURBazhBUjhUTzNUbkdka3B5WHhNck9UemJkdXpTcmthZHFzTlNCNnBmM3dRVEt3SUFBQUFBQUFBQUFJMFJlQUxvZERXMWRVWkhwTTFtVlhMZmVKTXJPalM3OStacHkvWWR4bjVLVXFLR0RSNWdZa1VBQUFBQUFBQUFBT0JnQko0QU90MmUzRHg1dlY1SlV0LzRPUG43K1psY1VjY2RLQ3hTK29ZdHhuNmYyR2lOSGpuVXhJb0FBQUFBQUFBQUFFQkxDRHdCZExyZGUzS043WlNrUkJNck9UU09zbko5djJhOUVkcEdoUGZTaVdPT2s5WEtuMHdBQUFBQUFBQUFBTG9hM3IwSDBLbUtTeHdxcjZ5U0pJV0dCQ3M2S3NMa2lqcW11cVpXMzYxT2w4dnRsaVNGQkFmcDVISEh5MjYzbVZ3WkFBQUFBQUFBQUFCb2lkM3NBZ0QwTE5rNVAzZDNKdmROTUxHU2puTzdQVnExWnAxcWF1c2tTZjUrZmpwNS9CZ0ZCdmliWEJuUU1TNjNXem01KzFWUVhLcWEybHE1M1I2elN3S0FMczFtc3lvd0lFQ3hVUkZLU295VDNjWUhuUUFBQUFBQTZFNElQQUYwR3BmTHJiMTUreVZKRm90Ri9icFo0Sm0rY2JOS0hXV1NKS3ZWcXBQR2psWllTTERKVlFFZFUrSW8wN1lkMllxT2lkWHdFU01WR2hvcUcyL2NBMENiM0c2M0tpb3FsSmVYcHgvWGJkYlFRU21LRE85bGRsa0FBQUFBQU1CSEJKNEFPazFlL2dGakt0amVNZEVLQ2d3d3VTTGZiYy9LVms3dWZtTi96S2poM1c0NlhxREVVYWF0TzNacjVNZzBSVVpHbWwwT0FIUWJOcHRONGVIaENnOFBWMGxKbkRadDJxUmhnL29SZWdJQUFBQUEwRTJ3aGllQVR0TjRPdHZ1MU4yNUw3OUFtN2RsR3Z1RCsvZFRjbUs4aVJVQkhlZHl1N1Z0UjdaR2poeEoyQWtBaHlFeU1sSWpSNDdVdGgzWnhnZTVBQUFBQUFCQTEwYmdDYUJUVkZSV3FiQ29SSkxrWjdjcnZrK015Ulg1cHJ5aVVqK3UyMmpzOTRtTjBjaGhnMDJzQ0RnME9ibjdGUjBUUzlnSkFKMGdNakpTMFRHeFRXWi9BQUFBQUFBQVhSZUJKNEJPc1dkdm5yR2RsQmpYTGRZTXJITTZ0ZkxIbitSeTFYZHZoSVlFYTl6eEkyV3hXRXl1RE9pNGd1SlNKU1Iwbjg1cUFPanFFaElTVkZqaU1Mc01BQUFBQUFEZ0F3SlBBSWZONi9WcWQ2UEFzenRNWit2eGVQVEQyZzJxcktxV0pObHROazBZTzFyK2ZuNG1Wd1ljbXByYVdvV0docHBkQmdEMEdLR2hvYXF1cVRHN0RBQUFBQUFBNEFNQ1R3Q0hyYUNvV05VMXRaS2tzTkFRUlVhRW0xeFIrelp1elZCQlViR3hQMzdNS1BVS0RUR3hJdUR3dU4yZWJ0RlpEUURkaGMxbWs5dnRNYnNNQUFBQUFBRGdBd0pQQUljdE95ZlgyRTVKVGpTeEV0L2s1TzFYVm5hT3NUOWk2R0RGOWU0ZWE0NENBQUFBQUFBQUFJQ21DRHdCSEJhbnk2VjkrUVdTSkl2Rm9xU0VPSk1yYWx0WlJhVisycmpGMkU5S2pOT1FnU25tRlFRQUFBQUFBQUFBQUE0TGdTZUF3NUszLzRBeDNWdWYyR2dGQmdTWVhGSHJYQzYzVnE5ZEw1ZkxMVW5xRlJhcU1Xa2pUSzRLQUFBQUFBQUFBQUFjRGdKUEFJY2xKM2Uvc1oyY0dHOWlKZTM3YWVNV2xWVlVTcExzZHB0T1BHR1ViRGIrREFJQUFBQUFBQUFBMEozeFRqK0FRMVpkVTZzRGhVV1NKTHZOcHZnK3ZVMnVxSFc3OXV4VlR0N1A0ZXlZdE9FS0N3a3hzU0lBQUFBQUFBQUFBTkFaQ0R3QkhMSzlqUUxFeFBnK1hiWmJzdFJScHZXYnR4djdBMU9TMUxlTHJ6VUtBQUFBQUFBQUFBQjgwelhUQ1FEZHdwN2NmY1oyY3QrdU9aMXRuZE9wSDlJM3lPT3BYMmMwSXJ5WDBvYWxtbHdWQUFBQUFBQUFBQURvTEFTZUFBNUplVVdsSEdYbGtxU2d3QURGUkVXYVhGSEwxcTdmck1xcWFrbVNuOTJ1RThlTWt0WEtuejRBQUFBQUFBQUFBSG9LM3ZVSGNFajI3TTB6dHBNUzRtV3hXRXlzcG1XWk8zZHJYMzZCc1Q5MjlFaUZCQWVaV0JFQUFBQUFBQUFBQU9oc0JKNEFPc3pyOVNxbjBmcWRTWWxkYnoxTVIxbTVObS9mWWV5bkRraFJmSjlZRXlzQ0FBQUFBQUFBQUFCSEFvRW5nQTRyS2k1VlZYV05KQ2tzTkVUaHZjSk1ycWdwdDl1akgzL2FhS3piR1JVWnJ1RkRCcHBjRlFBQUFBQUFBQUFBT0JJSVBBRjBXT1B1enVTK0NTWlcwckpOMnpKVVZsRXBTYkxiYkJvM09vMTFPd0VBQUFBQUFBQUE2S0ZJQUFCMGlNZmowZDdHMDlrbWRLM3BiUGNmS0ZSV2RvNnhQenB0R090MkFnQUFBQUFBQUFEUWd4RjRBdWlRL0lJaU9WMHVTVkpNZEtTQ2d3Sk5ydWhuTmJWMVdydCtzN0dmbEJpbjVNUjRFeXNDQUFBQUFBQUFBQUJIR29FbmdBN0ozWmR2YkhlbDdrNnYxNnUxNnplcHRxNU9raFFjRktqUkk0ZVpYQlVBQUFBQUFBQUFBRGpTQ0R3QitNemo4V2hmZm9Fa3lXS3hLQ0d1dDhrVi9Td3JPMGY1QlVYRy90ampSc3JQYmpleElnQUFBQUFBQUFBQWNEUVFlQUx3MllIQzRwK25zNDJLVklDL3Y4a1YxU3NycjlDbWJabkcvcENCS1lxSmpqU3hJZ0FBQUFBQUFBQUFjTFFRZUFMd1dlUHBiQlBqKzVoWXljODhIbzkrWExkSkhvOUhraFFSM2t2RFVnZWFYQlVBQUFBQUFBQUFBRGhhQ0R3QitNVGo4U2h2L3dGalB5RXUxc1JxZnJZOUsxdU9zbkpKa3MxbTFialJJMlcxOHFjTkFBQUFBQUFBQUlCakJha0FBSjhVRkRXYXpqWTZVb0VCQVNaWEpEbkt5clV0YzZleG56WnNpTUpDUTB5c0NEaDJ6SnMzVC9QbXpWTnRiVzJuM0M4bkowYzdkdXhvYzh6cnI3K3VsMTU2U1JVVkZZZjl2SjA3ZDJycjFxMnRudCs2ZGF0Mjd0elo2dm5XdlAvKysvcmlpeTk4SHI5Z3dRTE5uajI3dzg5cHl3VVhYS0FMTHJoQWhZV0ZuWEsvdkx3OC9mV3ZmOVgzMzMvZktmZnJLS2ZUcVRsejVtalJva1ZIOURrdWwwdno1OC9Ydi83MUwzMzU1WmRIOUZtK2NEcWRLaWdva052dGJuV014K1BSbmoxN2ZMcmYxMTkvcmZ6OC9QWUhka0dyVnEzU2E2KzlwbFdyVmpVN1YxaFlLTmYvL3ZjSkFBQUFBQUE0ZHRuTkxnQkE5NUM3NytmdXpzUTQ4NmV6OVhnOFdyTitzN3hlcnlRcE5qcEtBL3IxTmJrcTROang5dHR2UzVJdXYveHlCWFRDQnlEZWZ2dHRMVjI2Vk9lY2M0Nm1UcDNhNHBoUFAvMVVWVlZWK3ZXdmY2M1EwRkJKOWNIbGdBRURPdnk4WjU1NVJqazVPYTJHazFPbVRGRlNVcExtenAzYm9mdSs4c29yU2twSzBxUkprM3dhLzlsbm55a25KMGUzM0hKTGg1N1RGcWZUS1VuRzM4ZkR0WGp4WW4zMjJXZmFzMmVQSmt5WTBDbjM3SWpQUC85Yzc3enpqbXcybTJKall6VjI3TmdqOHB3WFgzelJDRlhIalJ1bk04NDRRemFiN2JEdlcxdGJxNnFxS2xWV1ZqYjVwNktpUW1WbFpTb3ZMemYrN1hBNFZGcGFxcEtTRWlQWS8rdGYvNnFSSTBlMmVPK3Z2LzVheno3N3JNNDg4MHc5OHNnanJkYnduLy84Ui8vNHh6ODBlUEJnL2IvLzkvL2s1K2QzMkY5WFo4dk96dGJDaFFzMWJ0dzRuWHp5eVUzT3JWcTFTb3NXTFZKZFhaMU9PdWtrNDNoVlZaVWVlT0FCMld3MjNYZmZmUm82ZE9qUkxoc0FBQUFBQUhRUkJKNEEydFY4T3R2ZUpsWlRyL0ZVdG5hN1RXTkdEVGU1SXFEbktDMHRWVTVPanRMUzBnN3JQbmw1ZVhJNEhCbzJiRmliNDJwcmEvWGRkOTlKa2s0NTVaUld4eldzMWRzUVFzMlpNMGZ2dlBPT2JycnBKbDF6elRYTjd2bkJCeCswZXEreXNqSkowanZ2dk5QbW1MYk9YM3JwcFFvTURHejFmRS9nOVhxMWRPbFNTZEk1NTV4alNnMFhYWFNSTm16WW9HWExsbW42OU9sNjlkVlgxYWRQNTM3dzVxT1BQdEtpUll0a3RWb1ZIQnlzSDMvOFVUTm56dFQ5OTk4dmk4WGkwejAyYnR5b1diTm1xYWFteHZpbnVycmE1K0RaYXJVcU5EUlVZV0ZoNnR1M3I4TEN3aFFXRnRibTllKysrNjRrYWN5WU1XM2UrNElMTHREQ2hRdVZtWm1wVjE5OVZYZmRkWmRQTmZrYTNIZlUwS0ZEOWRKTEx6VTU5dGxubittVFR6NVJTVWxKczhDem9ZczFKU1dseVhHUHg2UEV4RVI5Ly8zM3V2dnV1M1gxMVZmcmhodHVrTjNPLzhVQkFBQUFBT0JZdzdzQkFOcFZXRnlpdXY5MURFVkZoaXNvME56cGJNdktLN1I5eHk1amYrVFFWSVVFQjVsWUVkQnpsSmVYNjQ0NzdsQmxaYVgrOXJlL3FYLy8vb2QwbjRxS0NqMzY2S1BLeTh2VDczNzN1MmFCWkdPclZxMVNkWFcxWW1OajIrd2diQWgrR2dMUHRMUTBMVml3UUhQbnpsVlpXWmx1di8xMlkyeE5UWTNtekpuVGJwMXRqWEU0SEcyZVArZWNjM3dLUERNeU1uVG5uWGUyT2FhdFlLa2pVK1IydHVYTGw2dWdvRUJTZlJmdWYvLzczOE82MzZSSms5cDhMYlRtM252dlZVWkdoZzRjT0tBdFc3WjBhdUQ1elRmZjZKVlhYcEVrM1hubm5Sb3laSWdlZU9BQkxWbXlSTDE2OVdyeXVtckxnQUVEVkZkWHArRGdZRVZIUnlzb0tFZ2hJU0VLRGc1V2NIQ3dRa0pDdEhidFdtM2N1RkdwcWFtNjVaWmJGQjRlcnREUVVJV0doaW80T0xoRGRhOWV2VnBaV1ZsS1NVbHBONHdPRFEzVi9mZmZyd2NmZkZCMWRYWHllRHhkYXIxcmw4dWxyNzc2U3BMMHkxLytzdG41M2J0M1MxS3pidTdRMEZBOS9mVFRldSs5OXpSNzltek5uejlmNmVucGV1U1JSNVNRa0hEa0N3Y0FBQUFBQUYwR2dTZUFkbldsNld3YnBySnQ2UFNLalk1Uy8rUkVVMnNDZXBLd3NEQ05IVHRXaXhZdDBxT1BQcXBaczJZcEtpcXFRL2R3dVZ4NjZxbW50SGZ2WGdVRUJMUTZIV2VEano3NlNKSjA0WVVYdGhuQ0hOemhPWDc4ZUQzNTVKT2FObTJhRml4WW9KcWFHazJaTWtVV2kwWGg0ZUZ0Qm9VMzNYUlRtMVBhVHBvMDZaQ210RzJKdjcrL2twS1NXankzYjk4K3VWeXVWczgzVmxCUW9HdXZ2ZGJuNS9veTl1OS8vN3RTVTFOYlBPZjFldlhXVzI4WisvdjM3L2Y1MmEwcEtTbHBzbi85OWRmN2ZHMWxaYVhzZHJ2bXpKbmpVNWo5NXB0dnRqdG15WklsZXVHRkYrVHhlSFRaWlpmcDRvc3ZsbFEvNWZIRER6K3NCUXNXcUxpNFdQZmRkNS84L2YzYnZGZElTSWptelp2WDRybWFtaHE5L1BMTDJyaHhveVJwNE1DQkdqSmtTSXNoWjNWMXRaeE9wM3IxNnRYbTgvNzV6MzlLa202OTlWYmo5MmI2OU9sYXZueDVtOWN0WHJ4WWl4Y3ZidlY4NDkrSmxuNC8zRzYzemp2dlBFblNCeDk4WUV3dmZUQ0h3NkVycjd5eTFmczB0bUxGQ2prY0RpVWxKVFhyVnMzTHkxTkZSWVdzVnFzR0RSclU0dlZYWEhHRlVsTlROVzNhTk9YbDVYWGFkTTRBQUFBQUFLRDdJUEFFMENhdjE5dGtPdHZFZUhNRHo0eWR1MVhxcUorS3NtRXFXMStuR3dUZ203dnV1a3RaV1ZuS3lNalE0NDgvcnBrelovcThUcWZYNjlVTEw3eWc5ZXZYeTJhejZiSEhIbXR6YXR4dDI3WnA0OGFOQ2c0TzFpV1hYTkxtdlYwdWx5UTFXVmR4d29RSm1qcDFxcDU3N2prdFg3NWNsMTEybVpLVGs1dGR1M0Rod2liN1E0WU1VVXBLU3JQakRVNDk5VlFGQkFRME85OWVqUzFKU1VuUjNMbHp0V2pSSW0zYXRFbjMzSE9Qc1laaVEvRGFPRmoxZUR5YVAzKytkdTNhcFFjZmZMREZlMFpHUnJiNnZJWlFNVHc4dk5VQXViUzB0TjFRYVBueTVkcTllN2NDQXdNMWQrNWN4Y2JHdGpuK1VPVG41M2Y0bXVycTZrNTU5b0lGQy9UNjY2L0w2L1ZxMHFSSm1qeDVzbkV1TFMxTlR6Lzl0SjU2NmlsOTlkVlh5c3ZMMDdScDB6b2Mva3RTWm1hbS92em5QeXNuSjBkeGNYSDY0eC8vcU9PUFA3N0ZzVHQzN3RRenp6d2pwOU9wcDU5K3V0a1VyZzFXckZpaHpNeE1qUjA3VnVQSGp6ZU94OFRFTkF2UFMwdExKVWtSRVJFZHJ2MW9hZmpRd3lXWFhOTHN2K25idDIrWFZQOTcxTmJmb2JTME5MMzg4c3NxS0NoUVlpSWZoQUlBQUFBQTRGaEQ0QW1nVFlYRkphcXRxNU1rUlVhRUt6akl2UFhxeXNvcnRDMXpwN0hQVkxiQWtlSG41NmNubjN4U2t5ZFBWa1pHaG1iT25LbUhIMzY0M2V1OFhxK2VmLzU1TFYyNlZCYUxSUTg4OEVDYlU5Uks5YUdUVkQrTlpXdWRZbEo5Q05nUTBCMjhQdC9FaVJQbGNyazBiTml3VmpzbFo4MmExZUx4YjcvOXRzMzZHdGF2YkhBb2dXZUQ5UFIwL1gvMjdqeThxVEp0QS9pZHBVbTZwbW1icm5TQnNwZGlSVVFVVk1RZGNOUUJaUkJYUmhBUVJSMXhGTVlGbFJubncxbFVaaEFFeFFFUkdSWVpCRUVGWjFSQUVRcFlvSHRwYVp2dVNkTWxTN09jNzQvYVEydTN0RTJiTHZmdnVydzQ1K1E5NzNtNlVMeDY1MzNlLy83M3Z5Z3NMTVRLbFN1aFZxdWJqYmx3NFFMZWZQTk5aR1Jrd04vZkg2bXBxUmc3ZG15emNkdTNiMi8xT1EzdGNkZXVYZHRxU0RsbnpoeVVsNWUzT29mSlpNSzZkZXNBMUs4VTdZNndzN0Y5Ky9hMXVJSlNFQVQ4OE1NUHVQTEtLNXNFM2EweG04M2lLczNXMU5UVTRLOS8vYXY0dGIvNzdydXhhTkdpWmtIYjVaZGZqcmZlZWdzdnZ2Z2kwdExTc0dEQkFqejIyR011NzJ0cE5wdng0WWNmaW52SjNuMzMzWmczYjE2TGJaQUZRY0Rldlh1eGJ0MDYxTlhWSVRJeXN0Vmd0NjZ1RHV2WHI0ZGNMc2ZpeFlzQjFIKzl2djMyV3p6ODhNTk5XdkJhclZiTW56OGZKU1VsbURkdkhtYk1tT0ZTN1QydFllWHJ4eDkvM0t4dGNtMXRMUUNnc0xDd1F5dUNHNHdkT3hiUFBmZGMxNHNrSWlJaUlpSWlvbDZOZ1NjUnRhbXc2TkxxbTZpSVVJL1ZJUWdDVHY1MFhteHBHUktrWVN0Ym9tNFVHaHFLMy8zdWQrSUt0eUZEaG1EMjdObXRqaGNFQWF0WHI4YVhYMzRKcVZTS1pjdVdZZXJVcVcwK0l5Y25COTk4OHcza2NyblkrckkxdHAvM0VRYWFCNTRBMnQzREVFQ1hXdFEyck1Sc3lTOERzUHo4ZlBIYTJMRmo4WmUvL0FVQXNIejVjaWdVQ256eHhSZDQ5OTEzbTYzZXpNM054ZUxGaTJHMzIzSDk5ZGZqOGNjZmIzTWxaM2Y2NElNUFVGRlJnY2pJU015YU5Rdno1czNyMG55MzNucHJtOTgvcmZueXl5K3hldlZxaElXRlllUEdqUzZ2Tkc1TmFtb3FWcTFhaFpLU0VrZ2tFc3liTncrLytjMXZXaDBmRnhlSE5XdldZT1hLbFVoSlNjSC8vZC8vNGVEQmcxaTZkR21yNGJvZ0NEaHk1SWk0MmpBcEtRbVBQLzU0cTZzMXk4cks4T2FiYnlJNU9SbEFmZmovMkdPUHRmcXhidHUyRFVWRlJaZzllN1pZdytiTm03Rmp4dzRjTzNZTXI3enlpamgyMDZaTktDb3FRbXhzTEc2NjZhWW04NXc1Y3dabXM3bmROeVgwcElxS2lsWmZzMXF0blZvUi9NczJ5a1JFUkVSRVJFVFVQekh3SktKVzFiZXpMUlBQSThNOEYzaGV1RmdJUTZVUkFDQ1RTWEhGWlFsc1pVdDlsdDN1Z00xdWg5M2hnTjFtcXovKytack4xbkRkRGdHQ3VMTFI2UlIrL3RNSkFXaDAzWW51MnE1dTBxUkptREZqQmo3Ly9QTVdROGJHU2twS2tKeWNES2xVaXQvLy92ZnRocDBBOE82NzcwSVFCQ2lWU3JIZDVrTVBQZFRpMk1idFZ4OSsrT0UyNTVYSlpDMEdtN1cxdFRoMDZGQzdkYldrWVpWWlN4b0hYL241K1pETDVZaUlpQUJRSHh3M2tFZ2tlUGJaWnhFU0VvSjc3cm1uMlR4eGNYR1lPM2N1aGc4ZjNxUk5hVTg3ZWZLazJNcDM4ZUxGOFBMeWFqWHNkVlZEVzlWZmFsanQyTkxQODdxNk9uR2Z5aWxUcHJnVWRrb2traFpYVUZaVlZXSFRwazNZdDI4Zm5FNG5OQm9ObGk5ZmpxU2twSGJuVkt2VitNdGYvb0x0Mjdmand3OC94Smt6WnpCLy9ueGNmLzMxdU9lZWU1cnNLN2wvLzM3czNMa1RGeTllQkZDL3orejQ4ZVB4M1hmZjRlREJnNmlwcVVGMWRiWDRuOUZvaE5Gb2hNUGhRR1JrSko1ODhrbGNjY1VWcmRhU21abUpqei8rR0dGaFlYamdnUWNBMUFmbHUzZnZobFFxeFlNUFBpaU9UVTFOeGE1ZHUrRHQ3WTJYWG5xcHllY2xMUzBOeno3N0xMeTl2YkYyN1ZxUHQ0QnRiWS9QaG4xcnBWSXBkdTdjMmVZcWNDSWlJaUlpSWlJYTJCaDRFbEdyS3ZTVnNGaXRBQUIxZ0QvOGZIMDhVb2ZGV29kemFabmllY0tJWVd4bFM3MUtuYzBHaTdVT1Zxc1ZGa3NkTEZZcjZ1cHNzRml0UC85WEI1dk5CcHZORHR2UCsxQzZXM2V0QkZ5NGNDRnV1dWttSkNRa3REa3VQRHdjYTlhc1FWWldsa3NyeG43NDRRZWNPbldxMlhXZFR0ZnV2ZTJOYVczZlNyMWVqemZlZUtQZCtUdXFjYmg2ODgwM0l5SWlRcnkyYTlldUZsdWdidDI2dGNsNWUyMVNXd3VFM0syOHZCeC8rdE9mSUFnQ2JyLzlkbHgxMVZYZCt2eTllL2UyK3RxT0hUdFFWbGFHa0pBUWwxdVpxbFNxSm5NNm5VNTg5dGxuMkxScEU2cXJxd0VBU1VsSmVPR0ZGenEwSDZkRUlzSHMyYk54MVZWWDRjMDMzMFI2ZWpvT0h6Nk13NGNQWThLRUNYanR0ZGNnbFVwaE5CckZzQk1Bamg4L2p1UEhqemVaeTl2Ykd3NkhBM1UvdDR1WHkrV1lPM2N1N3J2dnZoYmIramIyMFVjZndXNjN3Mkt4WU1tU0pYQTRIREFZREhBNEhMampqanN3Wk1nUUFQVnRlMWV0V2dWQkVQRHNzODgyMjlkMjVNaVJ1UEhHRzNIbzBDR3NXclVLYjcvOWRydHZhdkNFbzBlUEFnQVNFaElZZGhJUkVSRVJFUkZSbTNyZmJ6YUlxTmNvTEc3Y3pqYk1ZM1g4ZEQ1ZERJblVBZjZJajJ1NWpTQlJkM0E0bktnMW0yRXltVkZyTXNOa2J2alRBcXZWQ211ZFRXeTEzQjhwbGNwMnc4NEdJU0VoQ0FrSmFYZWN5V1RDMjIrLzNlSnJyUVZyV1ZsWldMUm9FUUJndzRZTmlJMk5kYW1teHJxcnBXMWIvUDM5VzIxOTJoV3U3Q041MzMzM2RYamV6ejc3REVhakVTTkdqTUFUVHp6Um1kTGNRcS9YWTl1MmJRQ0F4eDU3ck1WVm02NncyKzNZdTNjdnFxdXI0ZS92ai9uejV5TWpJd1BQUHZ0c3Ayc1RCQUhMbHkvSHBrMmJvTlBwTUhyMGFHemVUUkFBQUNBQVNVUkJWREZrdittbW01Q2VubzZ3c0RDRWhJUWdLQ2dJZ1lHQjBHZzBDQWdJZ05QcHhKWXRXM0Rnd0FFQXdQang0N0Y0OFdKRVIwZWpwS1FFWGw1ZWJRYXh3NGNQeDVFalIyQTBHbEZkWFEyWlRBYWJ6UWExV2kyMkhXN1lTN2VrcEFUMzMzOC9ycnZ1dWhibldyUm9FVTZjT0lITXpFeTg5OTU3NHQrdjNxUmhuOVhycjcvZXc1VVFFUkVSRVJFUlVXL0h3Sk9JV2lRSVF0UDlPOE05MDg2MnVMUWNCYnBpOFh4YzRpaTJzaVczcTdQWlVGMWRpeHFUQ1NhVEdUVzFKakhrdEZqcjNQNDh1VndHdVV3R0w3a1g1Rjd5K3VOR2Yzcko1WkRKNVpCS0paQkFBcWxVQ29rRVAvOHBnVlR5aTNPcEJPY3lMblM1cmpsejVuVDRuZ1VMRnJTNm92S1hFaE1Uc1h6NWN2empILzlBYVdrcGhnMGJoc3pNelBadkJGQmNmT25ud05telp6c1ZlRGJlVzdPbjNIenp6ZDN5ekxaQzFJWmdOakl5RWpLWnJNVXhPcDBPRG9lajJmWEpreWRqMzc1OWVQbmxsL0hZWTQrNXBkYjE2OWMzV3oyWWw1ZUhGU3RXdEhxUHhXS0IyV3dHVUI5d2I5aXdvVlBQM3JKbEM1WXRXNFk5ZS9aZ3dZSUZVS3ZWT0hMa1NKZGI5TjV3d3cyNDl0cHJjZmp3NFNidG03VmFiWk05TkJ0WXJWYnMzTGtUMjdadGc5bHN4dURCZzdGZ3dRS01IejhlQUZCYVdvcG5ubmtHZ2lEZ3RkZGVRM3g4Zkl2UHZldXV1ekIxNmxRRUJBUkFvVkJnNGNLRnlNdkx3NElGQytEbjU0ZUtpZ3E4OWRaYk9IYnNHTlJxTmJ5OXZiRmx5NWI2TjJjMCtzOWlzY0Jpc1lqZkg3dDM3OGJreVpPUm1KZ29QcXVsN3c4QVRkN2c0WFE2WFJyWDBwajZuMTJ0Lyt3b0tTbkJUei85QkFEWXZuMjcyR2JaRlhGeGNYanBwWmRjSGs5RVJFUkVSRVJFZlI4RFR5SnFrZDVnRklPZUFIOC8rUHY1OW5nTmRyc0RwOCttaXVmeGNkSFFCS3A3dkE3cVAyeDJPNnFyYTFGVlU0T3E2aHBVVmRlaXFycTZ5NkdtWENhRFNxV0VVcW1BU3FtRVNxbUE4dWMvRzg0VkNvVVlhblpIYU8rT3dMTzh2THpEOStqMWVwZkhWbFpXSWpNekUxOTg4UVhrY2ptV0xWdUdCUXNXdUhSdlRrNk9lSHppeEFsTW56Njl3N1ZxTkJyTW5Uc1hRUDNLdnc4KytBQldxeFV6Wjg0VTk5eHN6VWNmZlFTRHdkRGhaelpZdlhwMXArNExDZ3JDYjMvNzIyYlgyMXFwMmhDd3Z2bm1tOUJxdFMyT21UTm5Ub3RmNzZGRGgrS05OOTZBVnF2dGNpallvS1VWMEhhN0hTVWxKUzJNYnM3VmNhMFpQbnc0bGkxYkpwNi8vdnJyclk1dCtOeHQzYnExMWM5ZEE3bGNqbHR1dWFYTk1YYTdIZnYzNzhkSEgzMEV2VjZQa0pBUUxGcTBDTGZkZGx1VG53TkJRVUZJU0VqQTExOS9qYWVlZWdyUFAvODhKazJhMUd3K0h4OGYrUGpVdDVmLzVKTlBrSmVYaDZTa0pMRU9uVTZIWThlT0FRQ01SaVBlZSsrOU51dVR5V1JRS3BXd1dxMVl2WG8xMXE5Zkw2Nm12ZTIyMjlxOEZ3Qm16cHpaN3BqVzVwSktwVGg0OEdDcjl4dzhlRkRjdTdlMHROU2w1elRvN0lwZ0lpSWlJaUlpSXVxN0dIZ1NVWXQ2UXp2YnRNd2NtTXdXQUlCS3FjRG9FVU05VWdmMVBZSWdvTVpraHFIU2lLcXFHakhnYlBoKzZnaUpSQUp2bFJJK1B0N3c5ZmF1Ly9Qblk1VktDYVZDQWJtODVWVjBmVTFiK3pST216WU5OcHNObjM3NktYeDltNzRCb2lFazJyMTdkN3Y3N0puTlpxaFVLano0NElNWVBIaXd5N1dscEtRQXFQOTZIRDkrSENhVFNReCtYUEhNTTgvQTE5ZFhiTy81NFljZndtcTFZdUxFaVZpNGNHRzc5MnMwR3RUVzFycjh2Ri82NG9zdk9uVmZkSFIwaTRGbmQycFlYZGpWZlR2Yld0a2FIeC9mNHZ3T2h3T0xGaTNDaFFzWGNPKzk5MkwrL1BsdFBtUFpzbVU0ZmZvMDVzNmRpNGNmZnJoTDlicVR6V2JENGNPSHNYbnpacFNVbENBNE9CaExsaXpCdEduVDRPWGwxV3k4WEM3SEN5KzhnTURBUU96ZXZSc3JWNjdFZ2dVTE1HdldyQmJuTHl3c3hPYk5tNkZVS3ZIMDAwK0wxOGVNR1lQaHc0ZERwVkloTkRRVVI0OGVoY2xrd2pQUFBBT3RWZ3RmWDE4c1c3WU1WcXNWbjMzMkdaUktKU29xS2pCdjNqd1VGUlhodmZmZTgyZ3I0d1kybTAzY2kvWE9PKy9FbmoxNzhLdGYvYXJkMmw1NTVSVWNPWEtreVVwVklpSWlJaUlpSWhvWUdIZ1NVVE8vYkdjN3lBT0JaMVYxRFRJdjVJbm5seVdNaEplY1A3S29aV2FMRllaS0l3eVZSdWdycTFCcHJCTDNmWFdGVkNxRnY1OHYvUDE4NGV1dEVrTk5IMjl2K0hpclhHN1oybDlaTEJiWWJEWklKSklPaFl3dDhmYjJ4bE5QUGRXa0RXaDdxcXFxY1Bic1djamxjdHg0NDQwNGVQQWdEaDgrakJrelpyUjUzM2ZmZlllQ2dnTHgzR2cwWXR1MmJUQ1pUT0wra0lNR0RSS1BYZEY0N0c5Kzh4dVg3d002dm9kb1Q3ZmZkVGVwVkFxbjB3bTczUTZGUXVIU1BUdDI3TUNGQ3hlZzFXcnh3QU1QdERrMkxTME5wMCtmaGxRcXhiUnAwOXhSY3BkOTk5MTNPSG55Skw3NTVodFVWVlVCQU1hTkc0ZWJicm9KZ2lEZzg4OC9oOFZTdi8rdjJXd1dXL2MyL3EvaDg3WnUzVHBVVkZSZ3dZSUZUVmFET2h3Ty9QblBmNGJWYXNYaXhZc1JHUmtwdmlhUlNQQ1BmL3hEUEwvbm5udGdNcGx3NDQwM2lsK0Rocm1VU2lVQUlEZzRHQTgrK0NCT25UcUZPKzY0UTd5M3RjQzdwcVlHZDk5OU53RGd3SUVEcmJaTk5ocU5ZbURiMGZEOHl5Ky9SR1ZsSmFLaW9yQjQ4V0tjT0hFQ1gzMzFGUjU1NUpGVzMxU1JuWjJObzBlUFFpNlg0NTU3N3VuUTg0aUlpSWlJaUlpbzcyTjZRRVROR0NxcllMWllBUUQrdmo0OTNzNVdFQVNjL09tODJNb3VUQnZzc1ZXbTFQdlk3SFpVR3F1Z3I2d1NRODZHNzlmMlNDUVMrUGw0SXlEQUh3SCtmZ2p3ODBWQWdELzhmTHk1TjJ3YnlzcktBQUJxdGRvdG42Y2JiN3l4UStQLys5Ly93bTYzSXlrcENiZmVlaXNPSGp5SWYvLzczNWcyYlZxYllmU1hYMzZKbzBlUHRqbjNqaDA3T2xSTFl4ME5QQnVjUDMrK3piMUw3N3p6enM2VzFLc29sVXFZeldiWWJEYVh4dXQwT216ZXZCa0FzSGp4NGpiYmtqb2NEdnp0YjM4RFVMLzZPRFRVTS90TS85SlhYMzJGSTBlT05MbVduSnlNNU9Ua2R1K1ZTcVZRcVZSUXE5VlFxVlFvTGk3R2poMDdvTmZyc1d6Wk1uRWYxUFhyMXlNMU5SVWpSb3pBbURGajhNMDMzMENuMDZHd3NCRERodzl2RWxxYVRDWW9GSXAyQStlWk0yZTYzSjYyWWFXelNxVnFOZXpzQ3B2TmhvOCsrZ2dBTUd2V0xFaWxVc3llUFJ0Ly9ldGZzWEhqUml4ZHVyVFpQUTZIQTMvNXkxOGdDQUptelpxRmtKQVF0OWRGUkVSRVJFUkVSTDBiQTA4aWFzYlQ3V3h6OHd0aHFEUUNBR1F5S1pMR2pPcnhHcWozc0RzY3FOQlhvcXhjajlJS1BZeFYxV0lZM2hhRmx4YzBnV29FQnZnaElNQWZhbjgvK1BuNkRQalZtcDNSc0g5bWJHeHNqei9iNlhSaTU4NmRBT3FEMHNURVJNVEZ4U0UzTnhmNzkrOXZjNVhueXBVcnhlUHE2bXBzM0xnUisvZnZ4K2pSbzdGeTVVcW8xWmYyQkw3NTVwdWJyY0E4ZCs0Y1huenhSY1RFeEdEeDRzVVlQbnk0V3o2bW8wZVA0cE5QUG1uMWRWY0N6M3Z2dmJmZE1Zc1dMV3IxKzcyeXNyTGQrN3RLb1ZEQWJEYWpyczYxUFhMWHIxOFBxN1grelF2YnRtMkR4V0xCbENsVHhLQ3ZzYlZyMXlJbkp3ZHF0YnBEcld3M2I5Nk1yNzc2cXQxeFR6LzlkTHRoM29jZmZ0anMybTIzM1lhc3JDeEVSa1lpTURBUS92Nys4UFgxaGErdkwzeDhmTVEvWDNycEpRaUNnRTJiTnNIYjJ4cytQajdOQXQ3UFB2c01iNy85Tmc0ZlBveEpreWJodXV1dVEyNXVMbmJ0MmdVQVNFOVB4K0xGaTV2Y00yVElFUEhZYURTaXJxNnV5UXBRZDJqWVV6VTRPTml0OHpiWXMyY1BTa3RMb2RWcXhWWE90OTEyR3o3OTlGUHMyN2NQRXlkT3hGVlhYZFhrbmcwYk5pQXpNeE9Sa1pIdHJnd21JaUlpSWlJaW92NkpnU2NSTmRPNG5XMVBCNTUxTmh2T3AyZUw1eU9IeGNQWHg3dEhheURQc3RzZDBGYzJCSndHVkJxcjJnMDRwVklwQXRYK0NBcFVReE9vaGtZZEFEL2ZyclZlcFV0T25EZ0I0TkxlamozcDRNR0QwT2wwVUt2Vm1ESmxDb0Q2bFpWdnZQRUdObTdjaUVtVEprR2owYlI2djkxdXh4ZGZmSUgzMzM4ZlJxTVIwNmRQeCtPUFA5N2lQb3EvbEpDUWdEVnIxdUMxMTE3RDQ0OC9qZ2tUSnVEWHYvNDF4bzBiMStaS1Y1dk5ocE1uVHlJN094dFdxN1hWQU9hWGJUNC8rT0FEYk4yNnRkMjZBTUJnTUxRN3htZzB1alNYMld5R3Q3ZjdmODc2Ky92RGFEUkNyOWREcTlVQ3FGK0oxMXFRK01JTEwrQ0xMNzdBcmwyN2tKNmVqai8vK2M5WXYzNDlwaytmamp2dXVBTkJRVUVBZ0gvOTYxL1lzMmNQcEZJcC92Q0hQelFKcnR0VFdWa0puVTdYN3JpR1VLK2pKazZjaUlrVEo0cm5CUVVGR0RSb1VMTnhFb2tFZ2lBZ0tpcEt2S2JUNmFEVmFzWHZ6Umt6WmtBcWxVS3YxNHQ3ejBaRlJVR2hVRUN0Vm1QUW9FR0lqbzVHWkdRa29xS2lFQkVSMFdTK2huYk80ZUhobmZwWVdwT2RYZjl2ZEhSMHRGdm5CZXBYay8vclgvOENBTXlmUDE5c3V5dVJTUERjYzgvaHlTZWZ4T3V2djQ3VnExZGo1TWlSQUlCUFAvMFVPM2JzZ0VxbHdzc3Z2K3h5KzJRaUlpSWlJaUlpNmw4WWVCSlJFNFpLSTB4bUN3REF6OWNINmdEL0huMStXbVlPckQrdkJ2TDM5Y0d3d1RFOStuenFlWUlnUUc4d29xU3NIR1Y2QXd5VlZYQTZuVzNlRStEbld4OXNCcW9SRkJpQUFIOC9ydHpzSmlhVENkOTk5eDBBTkFseU9xS3dzQkJ2di8wMnBreVpnbHR2dmRYbHI1VmVyOGQ3NzcwSG9INHZ3b1lWY0ZPblRzWDI3ZHVSazVPRE45NTRBMis4OFVhekFOSnNObVBmdm4zWXRXc1h5c3JLRUIwZERVRVFzRy9mUHV6YnQ2L0Y1K1huNTdlNWIyWnFhaXFlZi81NWhJYUc0cnJycnNQVXFWTVJHQmlJYjc3NUJ2bjUrY2pMcTk5M3VMaTRHTTgvL3p5QSt0QzB0Y0RUNFhBME9YZGw1WEtEdHZaRWJQZ1l0bTdkS2dhTnJYRTZuWmc1Y3lhbVRKbUMrZlBuZDNtUDFzYTBXaTBLQ2dwUVdscUtFU05HQUFCbXo1Nk5xNisrR3IvNzNlK2FqVmNxbGJqampqc3dZOFlNL1BEREQ5aStmVHRTVWxLd1pjc1diTnUyRFZPbVRJRWdDRGgwNkJBa0VnbWVldW9wSkNVbGRhaW1KNTU0QWs4ODhVU3JyM2ZrYzllZWhoV2FkOTU1SnhZdVhOam1pbEdkVG9lbFM1Y2lLQ2dJSzFhc1FFeE0vYjk5djl5YjFNdkxDNTkrK3FsTGdYMUtTZ29BMTkrb2tKNmVqcmk0T0RGa2JFMURtK2pFeEVTWDVuV1ZJQWo0KzkvL0RyUFpqTVRFUk54d3d3MU5YbytQajhlVFR6NkpOOTk4RTh1V0xjT0tGU3VRbTV1TGpSczNRaWFUNFlVWFhtaXl3cFdJaUlpSWlJaUlCaFlHbmtUVWhLNjRURHlPQ3UvWjFaM1ZOYlhJenMwWHp5OGJNNUloVmo5bHM5dFJVbHFPNHAvL3EydG5qejkvWHg5b1E0S2dEUTVDU0xBR1NxN2c2VEdiTjI5R1RVME5Ra0pDTUhiczJFN05VVjFkamVUa1pKdzZkUXEzM0hLTFMvYzRuVTZzWHIwYTFkWFZpSXlNeEs5Ly9XdnhOWWxFZ3FlZmZocExseTVGY25JeTFxMWJoNFVMRnphNS85Q2hRMWkzYmgxOGZIend5Q09QNE41Nzc4V0NCUXRRVlZXRkpVdVdOSHZlbWpWcm9ORm9NSGZ1M0dhdmZmVFJSekFZRE5peVpRdjI3Tm1EUFh2MllNZU9IUmc5ZWpSc05odmVmZmRkY2F5UGp3OUdqQmlCMGFOSFk5U29VUmcxcXZXVzNMZmRkcHRMbjR2dVZGeGNqSnFhR3V6YnQ2L1o1N0NyR2xZVzV1WGw0ZHBycjBWTlRRMk1SaU15TWpMYXZFOGlrWWdySmRQVDA3RjkrM1o4KysyM1RWclJUcDA2dFZkOC9scXpaY3NXc2VXdHcrRm9kKzlibVV5RzRPQmdaR2RuWS9IaXhWaTBhQkdtVDUvZTR0aGZocDJDSU9EaXhZdElUMDlIVlZVVlpzMmFCUURpNTh2VnY3Y2JObXdRUS8zSmt5ZTNPT2JNbVRNNGZmbzBKQkpKcTJNNmErZk9uVGgrL0RnVUNnV2VmUExKRnNmY2V1dXRzRmdzV0xObWpkZ1cyTXZMQzMvNHd4OXd6VFhYdUxVZUlpSWlJaUlpSXVwYkdIZ1NVUk82a2xMeE9Db2l0RWVmZmZwc21yakNLU0pNaTlDUTd0a2ZqRHlqdXFaV0REakw5WVkyVjdQNStmcEFHM3dwNEZRcEdYQjZ3di8rOXo5eC84d0hIbmlnM1QwTlc5UFFXbFd0VnJzOHg3dnZ2b3NUSjA1QUtwVmkyYkpselVLZWtTTkg0djc3NzhlLy92VXY3Tnk1RTBxbEVvODg4b2o0K293Wk02QlNxWERsbFZjMmEzbmEwaDZaYTlhc2daK2ZYNHV2N2RtekJ3YURBVDQrUHBnelp3N3V2ZmRlcEtTa0lDa3BDU2FUQ2RkZmZ6MFNFeE9Sa0pDQStQajRkc090Qmt1WExtMXlmdXpZTVJ3L2ZyelY4VnF0RmdjT0hHaDMzb1oycWE2c0dFMUxTd05Rdno5cmV5djdPbXI0OE9INC9QUFBjZmJzV1FCQVJVVUZBSWl0YVYxaHQ5dGhzVmlhZlN5SERoMUNhbW9xWnM2Y2lWdHZ2ZFh0dFhlVzArbkUyclZyOGVtbm4wSWlrZUNSUng3Qm5EbHoycjB2TEN3TWI3MzFGdjcydDcvaDBLRkQrUHZmLzQ0elo4N2dtV2VlYWJLM3B5QUlLQ2dvUUZaV0ZqSXpNNUdabVltTWpBeVlUQ1lBUUZKU0VtYk5tb1VEQnc0Z0x5OFBHbzBHNDhlUGQ2bjI2dXBxV0szV1ZyOS9kVG9kVnExYUJhQStjSGJuM3FBblQ1N0VoZzBiQUFDTEZ5OUdYRnhjaStNY0RnY1VDZ1Y4ZlgxUlcxc0xvUDdueWk5WFN4TVJFUkVSRVJIUndNUEFrNGhFSnJNRjFUWDF2MEQwVmlrUnFBN29zV2ZyaWt0UlZxRUhVTDhmWStLbzRUMzJiT29lRGExcWRTV2xLQ29wUTAydHFkV3hDaTh2aEllR0lGUWJERzF3RUx4VnZTTzhHTWgyN2RxRmRldldRUkFFVEp3NEViZmZmbnVyWXhzQ05sc3JLM1hMeXVwWGpydTZsK0RHalJ1eGUvZHVBTUM4ZWZNd1pzeVlGc2ZkZi8vOXlNek14TEZqeDdCMTYxYm85WG9zWGJvVWNubjkvOTdjZE5OTkxqM3ZsMnByYTJHejJlRG41d2VEd1lDS2lvb21nWnBNSmhOYnFmcjQrT0FQZi9oRGgrYWZObTBheG8wYmgzSGp4alc1UG03Y09NeWNPYlBOZTEwSmpFTkNRbEJXVm9aang0NjFHT0EyS0M4dkZ3TnRkN2NuQlNCKzNWSlNVbUEwR3NXV3YrM3QvVmhSVVlHdnYvNGFodzRkUWxaV0ZnQkFMcGZqN3J2dnh2VHAwL0g1NTU5ajc5NjkwT2wwZU9lZGQ3QnAweWJjY2NjZHVPdXV1OXJjejdXN1ZWWldZdFdxVlRoOStqVGtjam1lZmZaWjNIampqUzdmcjFRcThmenp6MlBFaUJGWXQyNGR2djc2YStUazVPRGxsMThXUDJjdnZ2Z2lmdmpoQi9FZWlVU0N1TGc0SkNRa1lOU29VVWhNVE1TNWMrZXdkdTFhQU1CRER6MGsvbjFvME5BNXdlbDBOdW1pVUZwYS80YW5sdjZlSmljblk5V3FWYWlxcWtKRVJFU0xxNlE3S3owOUhhKysraW9jRGdkdXVPR0dGbGUyVmxaVzRzQ0JBL2pzczgvRS9WV3Z1KzQ2VkZWVjRmVHAwM2oxMVZjeGJOZ3czSFhYWFpneVpRcjM4U1FpSWlJaUlpSWFnQmg0RXBHb3VMUmNQQTRQN2RyZVpSM2hjRGp4MC9sMDhYelk0Qmo0K2Jwdkh6bnFXWVpLSXdxS1NsQ2dLNGJaWW0xMVhJQy9IeUpDUXhBUkZncE5ZSURMcStLb2UyVmtaT0NmLy93bnpwMDdCNkErQ0h2aGhSZmEvUG9FQkFUQWFEVGl3SUVEdU91dXUrRHQ3UTJnUGxBcEtDakEzcjE3QWFEZC9mWHNkanZXckZrajdyRjUrKzIzWS9iczJhMk9sMGdrV0xGaUJaWXZYNDZmZnZvSkJ3NGNRRTVPRHBZdFc5YnFDakZYbkQ5L0hzdVhMMjl5cmJQN2x6WldVVkdCMWF0WGkrZUhEaDFxY1Z4cjExMDFlZkprN042OUcydldyTUY3NzczWExQQUM2cjgyWnJNWlFIMEExbGFnM1ZseGNYR0lpWW5CeFlzWHNYMzdkdFQ5dkQ5emJHeHNrM0VsSlNYSXlzcENTa29La3BPVGtadWJLNjdvVkNnVXVPR0dHM0RmZmZlSkt3b2ZmZlJSL09ZM3Y4R2VQWHV3ZS9kdUdJMUdiTjI2RmYvKzk3OXg4ODAzWTlhc1dVMUNWYXZWaXQvKzlyY2RxbjNwMHFVdXQxVGZzbVVMenAwN2g5ZGZmeDNsNWVYUWFEUjQrZVdYa1pDUUFLQitQMW1WU2lYK0hUcC8vanljVGlmOC9QeGFuTy91dSs5R1hGd2NYbjMxVmVUbDVXSEpraVY0N3Jubk1HblNKRng5OWRXb3JxN0daWmRkSnE0cWJyenY2djc5KzdGMjdWcFlMQlpNbmp5NTJSNmdBS0RSYUdBeW1YRGt5QkZjZSsyMWNEcWQrTi8vL29mcTZtcElwVklNR2pSSUhHc3dHUEQrKysrTEs0dmo0dUx3cHovOXFkWGFPNnFvcUFpLy8vM3ZZVEtaTUhyMGFEenp6RFBpYTBhakVVZVBIc1gvL3ZjL25ENTlXbHpGbVpDUWdFY2VlUVNYWFhZWkFPQ2JiNzdCaGcwYmtKbVppZFdyVitPZi8vd25KazZjaUd1dXVRYUppWWtlRGNHSmlJaUlpSWlJcU9jdzhDUWlVWEhwcGYwN3cwTkRldXk1R1RtNU1Ka3RBQUNWVW9FUnc5b09SYWozTVZaVm8wQlhnb0tpWXRTYXpDMk9rVXFsMEFackVCRVdpdkRRRVBoNHExb2NSNTZSbTV1THQ5OStHeWtwS1FEcXc4VHAwNmZqOGNjZmJ6RXdhK3pxcTYvR2dRTUg4UDc3NytQOTk5OXZjWXhFSW1sM3RkdUtGU3VRbkp3TUFMamxsbHZ3OU5OUHQxdTNVcW5FSC8vNFI2eGN1UkkvL3Znak1qSXlzR3JWS3F4ZHU3WlozVk9tVElIQllHaDN6aEVqUm1EMjdObXcyV3dRQkFGaFlXRnVDUVJOSmhPKytPS0xMcy9UbnQvKzlyZFFLQlQ0NzMvL2k3S3lNbGl0TGIveFFLbFVJaTR1RHZmZmZ6K0dEUnZXTGJYY2VlZWRlT2VkZDdCOSszWUE5ZDhIRXlaTUFGQWZkQzVjdUJBMU5UWE43b3VQajhjTk45eUEyMisvSFFFQnpic04rUG41WWU3Y3VaZzFheGIrODUvL1lQdjI3YWlzck1UKy9mdHg4T0JCZlBqaGh3Z0xxOStIMnVsMGlxc0NYZFd3S3RsVm16ZHZSbmw1T1lZTkc0YVZLMWRDcTczMHBxRVBQL3dRdTNmdmhyKy9QeFFLaGRqYXQ2MjlOUysvL0hLc1diTUdMNzc0SW9xS2lzUVZ4dE9uVDI5eEJlUzVjK2Z3N3J2dmlpMktyN3Z1dWxiZnFEQnAwaVJzMzc0ZHI3NzZhclBYSmt5WUlEN3JQLy81RDlhdlh5OSsvOHlZTVFPUFBmWllreGE3WFJVZUhvNkVoQVJVVkZSZzFhcFZVS2xVK09TVFQvRHR0OThpSXlORERMNmxVaW11dnZwcXpKdzVVd3c2RzF4MzNYVzQ1cHByY09EQUFXemJ0ZzBsSlNVNGRPaVErTWFCKys2N3IwbTdheUlpSWlJaUlpTHFueGg0RWhHQStsV1dqVnZLYW9OZDMyT3RLMHhtQ3pLeUw0am5ZMFlOaDd5VCt3UlN6NnFxcVVXaHJoZ0ZSU1ZpSytSZjhwTExFUkdtUlZSRUdMVEJRWkRMK2JYdHJTSWlJc1F3TUNFaEFmUG56eGRYcUxWbnlaSWxDQTBOUlhKeU1xcXFxcHJzdDZoUUtCQWVIbzdiYjcrOXpZQUhxRi9SbVp5Y2pGbXpabUhCZ2dVdXIvcFZLcFY0N2JYWDhPNjc3K0xvMGFQNDR4Ly8yR0pJKytDREQ3bzBYMEJBQUI1OTlGR1h4blpFZEhSMHE0RndTMjYrK2VaT1BVZXBWT0xSUngvdGxvK2hvNlpQbjQ0alI0NklRZmFjT1hQRU1EQXNMQXlYWDM0NXZ2MzJXd1FGQldIa3lKRklTa3JDTmRkY0k0YVY3VkVxbGJqbm5udndxMS85Q252MjdNSDI3ZHR4d3cwM05MbmYyOXNiWDM3NXBmcy91RVplZXVrbGJOdTJEWFBuem0yMm4yaHNiQ3dFUVJEM3NsV3BWRWhLU3NJVFR6elI1cHhSVVZGNDU1MTNrSmFXaGl1dXVLTE5zUUVCQWNqTHk0T3ZyeThlZWVTUk5sc1pQL1RRUTFBb0ZFaE9Ua1oxZFRXQStzL2p5SkVqOGZEREQ0dmpKa3lZZ0UyYk5pRW1KZ1lMRnk1czkrL3ZMMGtra25aWHlVb2tFdnorOTcrSElBamlxdEhZMkZoczNMZ1JnaUFnSmlZR1U2ZE94YTIzM29xUWtOYmZpQ1dYeXpGanhneE1tellOMzMzM0hmYnUzWXN6Wjg1ZzlPalJlT0NCQnpwVU54RVJFUkVSRVJIMVRSSjdyVUZvZnhnUjlYZkZwZVU0K3VNcEFFQm9TREFtWHpXdW5UdmM0L2lwRkJUb2lnRUFRUm8xcnIvNlNyWTI3Y1ZzZGpzS2RNVzRjTEVRbGNhcUZzZklaRkpFaEdrUkhSbUIwSkFnbC9ZY3BLNzcrdWlKVHU5WjJTQTdPeHNPaHdQRGgvZmNIcnJmZi84OTVISTV4bzhmRDZDK3BXNVhubTh5bVpxMCtIVFZPKys4ZzZDZ0lNeWRPN2ZUejI3THVuWHJFQmdZMkdhTDNsLzY0SU1QRUJnWWlMdnZ2cnRiYXVvcGdpQWdOVFVWUGo0K3pWb042L1Y2Mkd3Mmx3UE85bGdzRmdpQ0lMWlY3azJjVGljY0RnZTh2THk2WmY2elo4OGlPam9hYXJYYWJYT1dscFpDcTlYMitML0xSNDRjUVdSa0pBWVBIdHpwT1VwS1NxQlVLaEVZR05pbFdyNzY2aXZjY00zNExzMUJSRVJFUkVSRVJKMGo5OVc0L0VzSkJwNUVCQUE0ZlRZVk9Ya0ZBSUN4bzBkZzZPQ1libittb2RLSXI0OGNGOCtuVHI0S2dlcm1yUXZKOHlyMGxjak5MMFJCVVRFY0RtZXoxNlZTS2NKRFF4QWRHWTd3VUMxa010ZjJ2aVAzY1VmZ1NVUkVUVEh3SkNJaUlpSWlJdktjamdTZWJHbExSQURxVjNnMjZLbjlPMzlLelJDUFl3ZEZNdXpzWlN4V0t5NFdGaUV2WDlkaXkxcUpSSUl3YlRBR1JZWWpJa3dMcjNiMmVTUWlJaUlpSWlJaUlpSWk2Zzc4N1RRUm9hcTZCaWF6QlFEZzcrY0xQOStPdDRQc3FLS1NNbFRvS3dIVXQwQWRQV0pvdHorVDJpY0lBa3JMOWJod3NRQkZKV1ZOOW1KczRPZnJnOWpvS01RT2lvUktxZkJBbFVSRVJFUkVSRVJFUkVSRWx6RHdKQ0lVOWZEcVRxZlRpYk9wbWVMNXNNR3g4RllwdS8yNTFEcTczWUdMaFVYSXZuQVIxYlhOVjNQS1pGSkVoWWNoTGpvS0ljRWFEMVJJUkVSRVJFUkVSRVJFUk5ReUJwNUVoT0xTTXZHNEp3TFAzSHlkR0tvcEZRb01pNC9yOW1kU3kweG1DM0p5ODNIaFlnRnNkbnV6MTlVQi9oZ2NNd2pSVWVGc1dVdEVSRVJFUkVSRVJFUkV2UkovZTAwMHdOWFpiTkFiakFBQXVVeUdZRTFndHo3UDduQWdOU05iUEI4NWJBaUROQStvMEZjaUsvY2lkTVdsemRyV3ltUlN4RVJGWW5CTUZQZFZKU0lpSWlJaUlpSWlJcUplanlrRDBRQlhVbFloQmw2aDJtQklwZEp1ZlY1bWRpNnNkWFVBNnZlQ0hCd1QxYTNQbzBzRVFVQytyaGhaRnk2aTBsalY3SFZ2bFJKRDRtSXdPQ1lLQ2k4dkQxUklSRVJFUkVSRVJFUkVSTlJ4RER5SkJyamlrcDVyWjJ1MldKR1JreXVlSjR3WTJ1MEJLOVh2bVpwWG9FTkdkaTVxVGVabXIyc0MxUmcyT0JhUjRWcCtQWWlJaUlpSWlJaUlpSWlvejJIZ1NUU0FDWUtBa3JJSzhUdzhWTnV0ejB2TnlJYkQ0UVJRSDdKRlJZUjE2L01HT29mRGlkejhRbVJrWDREWlltM3lta1FpUVZSRUtJYkd4U0pJby9aUWhVUkVSRVJFUkVSRVJFUkVYY2ZBazJnQTB4dU1xTFBaQUFDQjZnQ29sSXB1ZTFaMWJTM3lDblRpK2RoUnc3dnRXUU9kM2VGQVRsNCtNclB6eFBiQkRlUnlHWWJFUkNOK2NBeThWVW9QVlVoRVJFUkVSRVJFUkVSRTVENE1QSWtHc09MU1MrMXNJN3E1blcxcVJyYTRWMmhFbUJiQlFZSGQrcnlCeUdhM0krdkNSV1JmdUNnRzJRMjg1SExFeDBWajZKQlk3czlKUkVSRVJFUkVSRVJFUlAwS0EwK2lBYXlvdEZ3ODdzNzlPNnVxYTFDZ0t4SFBFMFlPNjdabkRVUU9oeFBaZVJlUm5ua0JOcnU5eVdzS0x5OE1IUktMK0xob2VNbjVJNStJaUlpSWlJaUlpSWlJK2gvKzlwdG9nREtaTGFpcXJnRUFLQlVLQktvRHV1MVo1OUt6eE9Qb3lIQUUrUGwyMjdNR0VrRVFrRmVnUTJwR2RyTTlPbFZLSllZT2ljR1FtR2pJNVRJUFZVaEVSRVJFUkVSRVJFUkUxUDBZZUJJTlVNV05WbmVHYVlNaGtVaTY1VG1HU2lPS1N1cGI1MG9rRW93YUh0OHR6eGxvaWtyS2NDNHRFMVUxdFUydXE1UUtESThmak1FeGd5Q1RTVDFVSFJFUkVSRVJFUkVSRVJGUnoySGdTVFJBTmQ2L3N6dmIyWjVMenhhUFl3ZEZ3cy9YcDl1ZU5SQlU2Q3VSa3BZQnZjSFk1THFYWEk1aDhYRVlHaGZERlowRGxFd21oY1BoSmFUcDB3QUFJQUJKUkVGVWdFekdyejhSa1R2VS8wemxtNGVJaUlpSWlJaUkrZ0lHbmtRRGtNUGhSRm1GSGtEOXFzdXdiZ284eXlzTUtDMnZBQUJJcFZLTUhEYWtXNTR6RUZUWDFPSnNXcWE0V3JhQlZDcEZmRncwaHNmSFFhbFFlS2c2NmcxVVNpVnFhbXFnVnFzOVhRb1JVYjlRVTFNRGI1WEswMlVRRVJFUkVSRVJrUXNZZUJJTlFHVVZlamdjVGdCQWNGQWd2T1RkODZQZ1hNYWx2VHNIeDBUQng1dS9OT3dvdThPQnRJd2NaT1ZlaE5QcGJQSmE3S0JJakJvZXo4OHJBUUMwUVlIUTZYUU1QSW1JM0VTbjB5RkV3NStwUkVSRVJFUkVSSDBCQTAraUFhZ24ydG1XbGxlZ1FsOEpvTDdWNXZENHdkM3luUDRzWDFlTWxQUHBzRmpybWx3UER3M0JtSkhERU9EdjU2SEtxRGVLamdySGo2ZlB3V0FJaDBhajhYUTVSRVI5bXNGZ1FFVjVHU1pjUHNiVHBSQVJFUkVSRVJHUkN4aDRFZzFBeGFYbDRuRkVxTFpibnRGNDc4NGhNZEh3VmltNzVUbjlrYkdxR3FmUHBZbUJjWU1BZno4a2pSbUprQ0NHV2RTY1hDYkR5S0Z4T0h2MkxNYU1HY1BRazRpb2t3d0dBODZlUFl0UlErTWdrM0lQVHlJaUlpSWlJcUsrZ0lFbjBRQlRYV3VDeVd3QkFQaDRxK0R2NSt2Mlo1U1dWOEJRYVFRQXlPVXlEQjhhNS9abjlFZDFOaHZPcDJjaEo2K2d5WFV2dVJ5alJ3ekZrTmhCa0Vna0hxcU8rZ0tOT2dDamhzYmkzTmtVQklkb0VSa1pDVDgvUDhoa01rK1hSa1RVcXprY0R0VFUxRUNuMDZHaXZBeWpoc1pCb3c3d2RGbEVSRVJFUkVSRTVDSUdua1FEVEdsWmhYamNYZTFzMDdOeXhlUDQyR2dvRllwdWVVNS9rcHRmaUxPcG1haXoyWnBjSHh3ekNLTkh4UE56U0M3VHFBTndaVklDOGd1TGtYcitITXdXaTdobkx4RVJ0VXdtazhKYnBVS0lSbzBya3hJZzV4dEZpSWlJaUlpSWlQb1VCcDVFQTB4WmhWNDhEZzBKZHZ2OGhrcWorQXlaVElxaFEyTGQvb3orcEtiV2hGTXBxVTIrTGdBUXBGRWpLV0VrQXJtNmhEcEJMcE5oY0V3VUJzZEVlYm9VSWlJaUlpSWlJaUlpb203SHdKTm9BQkVFQVdYbGw0SzFrR0QzNy9HWGxuVkJQSTZManVMS3hGWUlnb0RNQzNsSXpjaHVzdnBPcFZSaXpLaGhpSTRNWi90YUlpSWlJaUlpSWlJaUlpSVhNUEFrR2tBcWpWV3cyZTBBZ0VCMUFCUmVYbTZkdjdxbUZrVWxaUUFBaVVTQ1lVUGkzRHAvZjJHc3FzYUpNK2RncktwdWNuMXd6Q0NNR1RVTVhuTCthQ1lpSWlJaUlpSWlJaUlpY2hWL3EwNDBnSlJXR01UajBPQWd0OCtmM21oMVozUmtPSHk4Vlc1L1JsL21jRGlSbXBHTnpBdDVFQVJCdk83bjY0TnhZMGNqSk1qOUsyNkppSWlJaUlpSWlJaUlpUG83QnA1RUEwampkcmJhRVBlR2F5YXpCZm02WXZGOHhOREJicDIvcjlNYmpEaHg1aXhxYWszaU5ZbEVndUZENGpCeTJCRElaRklQVmtkRVJFUkVSRVJFUkVSRTFIY3g4Q1FhSUJ3T0J5b005U3M4cFZJcGdqWHVEVHd6YzNMRlZZc1JZVnI0Ky9tNmRmNit5dWwwSWkwekIrblp1VTFXZGFvRC9ESCtzZ1NvQS93OVdCMFJFUkVSRVJFUkVSRVJVZC9Id0pOb2dOQlhHdUZ3T0FFQVFSbzE1SEtaMithMjF0VWhONzlRUEI4Uno5V2RBRkJkVzRzZlQ1MUZwYkZLdkNhVFNURnFlRHlHRFk2RlJDTHhZSFZFUkVSRVJFUkVSRVJFUlAwREEwK2lBYUpKTzFzMzc5K1pmZUdpR0thR0JHa1FwRkc3ZGY2K0tDZXZBQ21wNmVMbkJRQUMxUUc0OHZKRStQdjZlTEF5SWlJaUlpSWlJaUlpSXFMK2hZRW4wUUJSMGlqd0RIVmo0R216MjVHZG15K2VqeGdhNTdhNSt5S0x0UTdKUDUxRGNXbTVlRTBpa1dCRWZQMWVuVklwOStva0lpSWlJaUlpSWlJaUluSW5CcDVFQTRETmJoZmJxc3JsTW1nQ0E5dzJkMDVlUG14Mk80RDZmU25EdENGdW03dXZLU29wUS9KUDUyR3RxeE92K2ZwNFkveGxZeEFjRk9qQnlvaUlpSWlJaUlpSWlJaUkraThHbmtRRFFIbUZBWUlnQUFDQ05ZRnVXMlhvY0RpUmZhSFI2czc0T0xmTTI5YzRuVTZjUzg5Q1prNWVrK3V4Z3lJeE5tRUV2T1Q4VVV0RVJFUkVSRVJFUkVSRTFGMzRXM2lpQWFDMHZFSThEdFVHdTIzZXZBSWRMRllyQU1EUDF3ZFJFV0Z1bTd1dk1Ka3RPSDdxSitnTlJ2R2F3c3NMbHllT0dwQ2ZEeUlpSWlJaUlpSWlJaUtpbnNiQWsyZ0FLT3VHL1RzRlFVQm1UcTU0UG14SUxDUVNpVnZtN2l0S3lzcng0Nm16cUxQWnhHc2h3UnBjbVpRSWI1WFNnNVVSRVJFUkVSRVJFUkVSRVEwY0REeUoram16eFlxcW1sb0E5U3NQQS96OTNESnZRVkVKYWsxbUFJQktxVURzb0VpM3pOc1hDSUtBdE13Y3BHYm1OTGsrSWo0T28wY01IWERCTHhFUkVSRVJFUkVSRVJHUkp6SHdKT3JueWlvdXJlN1VoZ1M1Sll3VEJBSHBXUmZFODZGRFl0MjJMMmh2WjdGYThlT3BzMDArcndvdkw0eFBHb1B3MEJBUFZrWkVSRVJFUkVSRVJFUkVOREF4OENUcTV4cTNzOVc2cVoxdGNXazVxcXByQUFCZWNqbUd4RWE3WmQ3ZVRtOHc0dnVUcDJHeDFvblhOSUZxWERWdUxIeThWUjZzaklpSWlJaUlpSWlJaUlobzRHTGdTZFRQbFpaWGlNZWhJZTRKUE5Pekw2M3VqSStMaGx3bWM4dTh2VmxlZ1E2blVsTGhkRHJGYTBNSHgyRE15R0VEWm5VckVSRVJFUkVSRVJFUkVWRnZ4TUNUcUIrcnJxbUYyV0lGQVBoNHErRG42OVBsT1N2MGxkQWJqQUFBbVV5SytNRXhYWjZ6TnhNRUFXZlRNcEdaa3lkZWs4dGx1R0pzQXFJaXdqeFlHUkVSRVJFUkVSRVJFUkVSQVF3OGlmcTFzZ3FEZU95dWRyYlplUmZGNDdqb0tDZ1ZDcmZNMnh2VjJXdzRucHpTWkpXc242OFBKbzVQUW9DZnJ3Y3JJeUlpSWlJaUlpSWlJaUtpQmd3OGlmcXhzb3BHKzNlNm9aMnR4VnFId3FKUzhYem80Tmd1ejlsYlZkWFU0dnNUcDFGVGF4S3ZoWVlFWThLNFJDaTh2RHhZR1JFUkVSRVJFUkVSRVJFUk5jYkFrNmlmRWdRQlplV05BazgzclBDOGNMRUFnaUFBQU1KRFErRHI0OTNsT1h1ajR0SnkvSGdxQlRhN1hidzJkSEFNRWtjTmgwUWk4V0JsUkVSRVJFUkVSRVJFUkVUMFN3dzhpZm9wWTFVMTZtdzJBSUMvcncrOFZjb3V6ZWQwT3BGN3NVQThqNC9ybjN0M1p1Zm00OHk1TlBGY0twVWlhY3hJeEVWSGViQXFJaUlpSWlJaUlpSWlJaUpxRFFOUG9uNnF0RkU3MjFCdGNKZm5LeW9wZzlsaUJWQy9qMldvRzFyazlpYUNJT0JjV2hZeWNuTEZhMHFGQWhPdnVBekJRWUdlSzR5SWlJaUlpSWlJaUlpSWlOckV3Sk9vbnlvdGMyODcyK3k4ZlBGNGNPeWdmdFhhMWVsMDRzU1pjeWpRRll2WDFBSCt1SHA4RW55OFZSNnNqSWlJaUlpSWlJaUlpSWlJMnNQQWs2Z2ZFZ1FCK3NwSzhUd2tXTk9sK2FxcWExQmVZUUFBeUdSU3hBNks3Tko4dlVtZHpZYnZUNTRSUHo0QUNBMEp4bFZYaklXWG5EOGlpWWlJaUlpSWlJaUlpSWg2Ty80Mm42Z2ZNbFpWdzI1M0FLaGZxYWp3OHVyU2ZObTVsMVozUmtkR2RIbSszc0prdHVEbzhXUlUxZFNLMTJLaUlqQnU3R2hJcFZJUFZrWkVSRVJFUkVSRVJFUkVSSzVpNEVuVUQ1WHJHNjN1N09MK2t6YTdIUmNMZGVKNWZGeDBsK2JyTFl4VjFUaHlQQmtXYTUxNGJVUjhIQkpHRHZOZ1ZVUkVSRVJFUkVSRVJFUkUxRkVNUEluNm9RckRwY0F6V05PMXdETXZYd2VId3drQUNOS29vUTd3NzlKOHZVR0Z2aEpIamlmRDdxaGZCU3VSU0hCWndrZ01pUjNrNGNxSWlJaUlpSWlJaUlpSWlLaWpHSGdTOVVNVitrdjdVUVlIZFg3L1RrRVFrSk4zcVoxdGZGeE1sK3JxRFVyS3l2SDl5VE5paUN1VFNUSGg4ckdJQ05ONnVESWlJaUlpSWlJaUlpSWlJdW9NQnA1RS9VeE5yVWxzMCtyanJZSzNTdG5wdWNvcTlLaXBOUUVBbEFvRm9zSkQzVktqcCtpS1MzSDhWQXFjenZxd1UrSGxoV3V1dkJ4QkdyV0hLeU1pSWlJaUlpSWlJaUlpb3M1aTRFblV6N2l6blcxMjdxWFZuWU5qb2lDVlNyczBueWRkTEN6Q3lUUG5JQWdDZ1BvQTk5cUpWeURBMzgvRGxSRVJFUkVSRVJFUkVSRVJVVmN3OENUcVp5cjBqUUxQTHJTenJUV1pVVlJTQnFCK2o4dTRtTDY3ditXRml3VTRsWklxbnZ0NHF6QnB3amo0Ky9sNnNDb2lJaUlpSWlJaUlpSWlJbklIQnA1RS9VemovVHREZ2pxL3d2TkNYb0Y0SEJHbWhZKzNxa3QxZVVwR1RpN09wbWFLNTM2K1BwaDgxUlY5OXVNaElpSWlJaUlpSWlJaUlxS21HSGdTOVNQV3VqcFUvN3pucHBkYzN1a1ZqQTZIRTduNWhlSjVmRnkwVytycmFXbFpGM0ErUFVzODkvZnp4YlVUeDBPbFZIaXdLaUlpSWlJaUlpSWlJaUlpY2ljR25rVDlpTjVnRkkrRGd3SWhrVWc2TlU5QlVUSHFiRFlBZ0wrdkQ3VEJRVzZwcnllbForYzJDVHNEMVFHWWZOVTRLTHk4UEZnVkVSRVJFUkVSRVJFUkVSRzVHd05Qb243RVhmdDNadWZtaThkRDRtSzZWSk1uWk9UazRsemFwVGEyUVJvMUprMFlCeTg1ZitRUkVSRVJFUkVSRVJFUkVmVTMvTzAvVVQ5U2JtaTBmNmVtYy90MzZnMUdWQnFyQUFCeXVRd3hneUxjVWx0UHljekphN0puWjVCR2pjbFhYUUc1VE9iQnFvaUlpSWlJaUlpSWlJaUlxTHRJUFYwQUVibUh3K0ZFcGJFYUFDQ1ZTaEdvOXUvVVBCY3VGb2pITVZFUmZXcFZaSFp1UGxKU004UnpUV0Q5eWs2R25VUkVSRVJFUkVSRVJFUkUvUmNEVDZKK3dtQTB3dWwwQWdBQzFmNlFkU0xrczlzZEtDd3VFYytIeEVhN3JiN3VscE5YZ0RQbjBzVHpoajA3KzFKZ1MwUkVSRVJFUkVSRVJFUkVIY2ZBazZpZktHKzBmMmVJcG5QN2R4WVdsOEJ1ZHdDb2J3VWI0Ty9ubHRxNjI0V0xCVGg5TmxVOFZ3ZjRNK3drSWlJaUlpSWlJaUlpSWhvZ0dIZ1M5Uk1WalFMUDRLRE83ZCtabDY4VGoyT2lJcnRjVTA4b0xDckJxWlNtWWVlMUU2K0F3c3ZMZzFVUkVSRVJFUkVSRVJFUkVWRlBZZUJKMUE4SWdvQUt2VUU4RDlLb096eEhyY21NOHAvbmtFcWxHQlFaNXJiNnVrdHBlUVYrUEgxV1BBL3c5OFBrcThZeDdDUWlJaUlpSWlJaUlpSWlHa0FZZUJMMUExWFZOYkE3Nmx2Uit2djZRS2xRZEhpT2k0VkY0bkZrZUdpdkR3ME5sVVo4Zi9LTXVHK3ByNDgzSmw5MVJhYytkaUlpSWlJaUlpSWlJaUlpNnJzWWVCTDFBK1ZOMnRsMmZQOU9RUkJ3c2VCU085dllRYjI3blcxVlRTMk9IRDhsN2plcVVpb3hhY0k0cUpRTU80bUlpSWlJaUlpSWlJaUlCaG9HbmtUOVFJV2hhL3QzVnVnclVXc3lBd0JVU2dWQ1E0TGNWcHU3bWN3V0hQbmhKT3BzTmdDQWwxeU9TUk11aDUrdmo0Y3JJeUlpSWlJaUlpSWlJaUlpVDVCN3VnQWk2cnJHKzNjR2F6b2VlT1kxV3QwWkV4VUppVVRpbHJyY3pWcFhoeU0vSk1Oc3NRSUFaRElwcmg2ZkJIV0F2NGNySStwZDdBNEg4Z3VMVWFhdmhNVnFoY1BoOUhSSlJOVFB5R1JTcUpSS2FJTUNFUjBWRHJsTTV1bVNpSWlJaUlpSWlHZ0FZK0JKMU1mVm1zeGlBS2hTS2pxODB0RnVkNkN3dUVROGo0M3VuZTFzSFE0bmp2NTRHdFcxdFFBQWlVU0NDWmVQUlVod3gxdjRFdlZuQm1NVjBySnlFUnlpeGVpRU1mRHo4NE9NUVFRUnVabkQ0VUJOVFExME9oMStQSDBPSTRmR1FhTU84SFJaUkVSRVJFUkVSRFJBTWZBazZ1T2F0clB0ZVBoWFdGd2k3b1dwQ1ZURDM4L1hiYlc1aXlBSStQRjBDZ3lWUnZIYXVMR2pFUkdtOVdCVlJMMlB3VmlGMUt3OGpCbVRDSTJHYndZZ291NGprOG1nVnF1aFZxdGhNSVRqN05tekdEVTBscUVuRVJFUkVSRVJFWGtFOS9BazZ1TXE5STBDejg2MHM4MXYzTTQyd2kwMXVkdloxRXpvaWt2Rjg0U1J3eEE3cUhldVJDWHlGTHZEZ2JTc1hJd1pNNFpoSnhIMUtJMUdnekZqeGlBdEt4ZDJoOFBUNVJBUkVSRVJFUkhSQU1UQWs2aVBhN3pDTXlTb1k0Rm5yY21NOHAvMy81UktwWWlPQ25kcmJlNlFrMWVBekF0NTRubGNkQlJHeE1kNXJpQ2lYaXEvc0JqQklWcUduVVRrRVJxTkJzRWhXdVFYRm51NkZDSWlJaUlpSWlJYWdCaDRFdlZoZHJzRDFUWDFlMXJLWkZJRStQdDE2UDZMaFVYaWNVU1lGZ292TDdmVzExWEZwZVU0Y3k1TlBBOE5DVWJTbUpFZXJJaW85eXJUVnlJeWtpdWZpY2h6SWlNalVXNHd0aitRaUlpSWlJaUlpTWpOR0hnUzlXSEdxbW9JZ2dBQUNGUUhRQ3AxL2ErMElBaTRXSENwblcxdmF4RnJyS3JHOFZNL2lSK2Z2NTh2cnJwaWJJYytScUtCeEdLMXdzK3ZZMjk2SUNKeUp6OC9QNWd0RmsrWFFVUkVSRVJFUkVRREVKTURvajVNYjd5MGlrS2pEdWpRdlJYNlN0U2F6QUFBbFZLSjBKQWd0OWJXRldhTEZVZC9QQVc3dlg0Zk1KVlNpVWtUeHNGTEx2ZHdaVVM5bDhQaGhFd204M1FaUkRTQXlXUXlPQnhPVDVkQlJFUkVSRVJFUkFNUUEwK2lQc3hRV1NVZWE5VHFEdDJiMTJoMVozUlVlSzlaT2Vsd09QRDl5VE13VzZ3QTZsdjFYajMrTXZoNHF6eGNHUkVSRVJFUkVSRVJFUkVSOVVhOUkrRWdvazR4VkRaYTRSbm8rZ3BQdTkyQnd1SVM4YnczdGJNOWZUYXR5Y2QxWlZJaU5JRWRDM09KaUlpSWlJaUlpSWlJaUdqZ1lPQkoxRWRaNityRWxyUUtMeS80K2ZxNGZHOWhjWW5ZTGpaUUhZQUEvOTZ4NzEvV2hZdE5WcDZPSGpFVWtlR2hIcXlJaUlpSWlJaUlpSWlJaUloNk93YWVSSDFVNDNhMmdSM2N2ek12LzFLb0dCTVY0YmFhdXFLc1FvK1UxQXp4UENvaURDT0hEdlpnUlVSRVJFUkVSRVJFUkVSRTFCY3c4Q1Rxb3d6R1M0Rm5VQWZhMlpyTUZwVHJEUUFBcVZTSzZLaHd0OWZXVWJVbU0zNDQrUk1FUVFBQUJQajc0WXF4Q1I2dWlvaUlpSWlJaUlpSWlJaUkrZ0lHbmtSOVZOUDlPMTNmNDdLdzZOTGVuZUdoSVZBcUZHNnRxNk1jRGllK1Aza0dkVFliZ1ByMnZGZVBUNEpjTHZOb1hVUkVSRVJFUkVSRVJFUkUxRGN3OENUcW94cTN0TzFJNEZuUUtQQWNGQkhtMXBvNkkvbW5jekJXVlFNQUpCSUpycnBpTEh4OXZEMWNGUkVSRVJFUkVSRVJFUkVSOVJVTVBJbjZvRnFUR2RhNk9nQ0F0MG9KbGRLMVZab21zMFZjR1NxVFNSRWVxdTIyR2wyUm0xK0lmRjJ4ZUo0NGFqaTB3VUVlcklpSWlJaUlpSWlJaUlpSWlQb2FCcDVFZlZDbjI5a1dOMjVucS9WbzI5anFtbHFjT1pjbW5zZEVSV0RvNEJpUDFVTkVSRVJFUkVSRVJFUkVSSDBUQTAraVBxalQ3V3gxbHdMUHFQQlF0OWJVRVEzN2Rqb2NUZ0NBdjY4dmtzYU04bGc5UkVSRVJFUkVSRVJFUkVUVWR6SHdKT3FEOU1aTEt6eURBZ05jdXFmV1pPNDE3V3gvT3ArTzZwcGFBSUJVS3NXRWNZa2VYVzFLUkVSRVJFUkVSRVJFUkVSOUZ3TlBvajVHRUFSVUdpK3Q4QXhVdXhaNDlwWjJ0b1ZGSmJod3NVQThUeHcxSE9vQWY0L1VRa1JFUkVSRVJFUkVSRVJFZlI4RFQ2SStwcnFtdGxFcldCOTR5ZVV1M1ZkWVZDb2VlNnFkYmEzSmpPU2Z6b3Zua2VHaGlJK0w5a2d0UkVSRVJFUkVSRVJFUkVUVVB6RHdKT3BqOUpXWDJ0bTZ1bjluYjJobjYzUTZjZnhVQ214Mk93REF4MXVGY1dOSDkzZ2RSRVJFUkVSRVJFUkVSRVRVdnpEd0pPcGpESldYMnRtNkduajJobmEyNTlPenhkQlZJcEhneXFSRUtMeThlcndPSWlJaUlpSWlJaUlpSWlMcVh4aDRFdlV4alZkNEJnVzZ0bjluZ2U1UzREa29Jc3p0TmJXbnBLd0NHVG01NHZtbzRmRUlEZ3JzOFRxSWlJaUlpSWlJaUlpSWlLai9ZZUJKMUljNEhFNVVWZGNBQUtSU0tkUUIvdTNlVTJzeW85Sll2eXBVSnBNaVRCdlNyVFgra3RsaXhZblRaOFZ6YlhBUVJzVEg5V2dOUkVSRVJFUkVSRVJFUkVUVWZ6SHdKT3BEakZYVkVBUUJBQkRnN3dlcHRQMi93cDVzWnlzSUFrNmNQZ3RyWFIwQVFLbFE0TXJMRXlHUlNIcXNCaUlpNmx2cWZ2NDNveTJDSUlqL0hoSVJFUkVSRVJFUkVUSHdKT3BEK2xvNzIvVHNYSlJWNk1YejhVbGpvRklxZXJRR0l1b2VIM3p3QVQ3NDRBTllyVmEzekplZm40K3NyS3cyeDZ4ZnZ4N3Z2UE1PYW1wcXV2eThuSndjcEthbXR2cDZhbW9xY25KeU9qenZybDI3OE9XWFg3bzhmc2VPSGRpd1lVT0huOU9hWThlT1lkMjZkVGgyN0ZpejE4ckx5MkczMjkzMnJHblRwbUhhdEdrb0x5OTN5M3pGeGNWNDdybm44TkpMTDdVNzl0eTVjL2pWcjM2RlAvN3hqMjU1ZG9OVHAwN2hwWmRlZ3NGZ2NPdThubUsxV2xGU1V0TCtRQ0lpSWlJaUlpS2lQbzZCSjFFZlltZ1VlR29DMWUyTzkyUTcyd3A5SlZJenNzWHo0VVBpRUtZTjdySG5FMUgzMnJwMUs3WnUzUXFMeGVLMitSWXRXb1RWcTFlM09tYmZ2bjM0ejMvK0E3UFpMRjdyVENnSkFLKy8vanFlZlBMSlZsOS84c2tuOGZycnIzZDQzclZyMStMamp6OTJlZnorL2Z2eHlTZWZkT2dadWJtNWVPdXR0M0QwNk5GbXJ4MDdkZ3c3ZHV6QWlSTW5tbHczbVV4NDdybm5zR2pSSXFTbHBYWG9lYTJ4Mld5dzJXeHVXMm1wVnF1Um41K1BreWRQNHR0dnYyMXpiR3BxS2l3V0M3eTl2ZDN5YktCKzFlaW1UWnZFMExpdnk4M054VU1QUFlSWFhua0ZUcWZUMCtVUUVSRVJFUkVSRVhVcnVhY0xJQ0xYR1g0T0x3RWd5SVhBczZDb1dEenV5WGEyTnJzZFA1NU9FWDhKcmdsVVkvU0krQjU1TmhGMVhXVmxKZkx6ODVHWW1OaWxlWFE2SFl4R0kwYU5HdFhtT0t2VmlpTkhqZ0FBSmsyYTFPcTRodEJHSnF2L1diWng0MFpzMjdZTjgrYk53NXc1YzVyTnVYdjM3bGJucXFxcS8zbTZiZHUyTnNlMDlmcGRkOTBGbFVyVjZ1dmRaZi8rL2Zqc3M4OWdNQmh3elRYWE5IbnQ0c1dMQUlDNHVMZ20xNTFPSjZLaW92RDk5OTlqNmRLbG1EMTdOaDU4OEVISTViM25md1c5dmIzeDZLT1A0bzAzM3NDR0RSdHc5ZFZYdDFwZncrcmNoSVFFdHoxZklwSGdxYWVld3FKRmkzRDQ4R0hjZGRkZEdEbHlwRXYzMm13MlBQamdnKzJPZStXVlY3Qmt5WklPMTdaa3lSTGNlZWVkSGJwbjBLQkJVQ3FWeU1yS3d1ZWZmNDdwMDZkMytMbEVSRVJFUkVSRVJIMUY3L2t0RnhHMXlXYTNvNmJXQkFDUXkyWHc4L1ZwOTU3Q29sTHh1Q2ZiMlo1TnpZVEpYTC9xeTBzdXg0VExFMTNhYjVTSVBLKzZ1aHFMRnk5R2JXMHQvdjczdjJQdzRNR2RtcWVtcGdZclZxeUFUcWZEd3c4LzNDeVFiT3pZc1dNd204M1FhcldZT0hGaXErTWEza1RSRUhnbUppWml4NDRkZVAvOTkxRlZWWVhISG50TUhHdXhXTEJ4NDhaMjYyeHJqTkZvYlBQMVcyNjV4YVhBTXlNakE0OC8vbmliWTI2KytlWldYMnZjSXRkdXQrUHc0Y01BZ0R2dXVLUFoyTHk4UEFEQWtDRkRtbHozOC9QRGE2KzlocDA3ZDJMRGhnMzQrT09Qa1p5Y2pPWExseU15TXJMZGo2R25USjA2Rlh2MzdzWFlzV05odDl0YkREenRkanVTazVNaGtVZ3dmdno0ZHVkczYzUGJsaWVlZU1LbGNlKy8vejdDdzhPYlhTOHZMNGVQanc5OGZKcitleDBTVXQ5dFFhL1h3K2wwSWlnb3FObS9rUlVWRlJBRVFSemJtWldzY3JrY0R6MzBFUDcwcHo4aE16T3p3L2NURVJFUkVSRVJFZlVsRER5SitnaWpzVm84VmdmNFF5S1J0RG0rcHRiVXBKMXRlS2kyVyt0clVGYWh4NFdMQmVKNVV1SW8rUHE0citVZ0VYVXZmMzkvakI4L0hwOS8vamxXckZpQk5XdldJQ2dvcUVOejJPMTJ2UExLS3lqNGYvYnVPNzZxK3Y0ZitPdnU1TjZiZTNPemQwS0FCQWhoQ1lxTElxNDZhb3ZTVWhSdG5jVlJjU0VPVU5GcStmNFE2OEJCRWEyekRoeG9VWVlEa2FHeU55UVFBaUY3M055Yk8zTG4rZjF4emNtOTVON3M1RjdnOVh3OGZQVHM4MGtncWVhVjkvdDkvRGhVS2hXR0R4L2U3dlZmZlBFRkFPQ0tLNjVvOTVjalRxendQUFBNTS9INDQ0OWozcng1V0xac0dacWJtM0gzM1hkRElwRkFyOWUzTzB2enBwdHVRbGxaV2NockxyNzRZbVJtWnVLTk45NW9kKzJkb1ZRcWtabVpHZlJjWldVbDNHNTN5UE1uV3I5K1BVd21Fekl6TXpGbXpKaUFjeFVWRmJCWUxKQktwUmcwYUZEUSs2KzU1aHJrNWVWaDNyeDVxS2lvQ05xT3RyYTJGdGRlZTIybjFnT2dVOWUrL1BMTHlNdkxDemgyMDAwM2hieCsvZnIxV0w5K2ZjQ3huSndjUFBiWVk5aTZkU3VzVml2eTgvTTc5WGV6czU5YkFEQWFqVkFxbGRCb05KMitSNkZRUUtGUUJMUXlycXlzeEEwMzNJQzc3NzRiRjE1NFljRDFMZGZkY01NTnFLeXN4S3V2dnRybTQvamQ3MzZINXVibW9PMlJuVTVubDZzMVY2eFlnUlVyVm5UcTJxN01vQ1VpSWlJaUlpSWlpaFFNUElsT0VvM20xc0RUb05kMWVIMTVWV3QxWjJweUVtU3l2cSt3ZExzOTJMWnJuN2lma3BTQXpMUzJWUzlFRk5uKy92ZS80L0Rod3lncUtzTGN1WFB4M0hQUFFhVlNkZXBlUVJDd2NPRkM3Tnk1RXpLWkRIUG16R20zTmU2QkF3ZXdlL2R1cU5YcURsdDJ1dDF1QUsyQkp3Q01IejhlczJiTnd2ejU4N0YyN1ZwTW5qd1pXVmxaYmU1ZHZueDV3SDUrZmo1eWNuTGFIRzl4L3ZublE2VlN0VG5mMWJhaWdDK29lK09OTi9EMTExOWp6NTQ5dU9lZWU2QlFLQUMwQnEvK3dhclg2OFYvLy90ZkhEbHlCTE5uenc1NFZrczQvUHZmLzc3Tkw3NGNQSGhRZkY5N2YxNkZoWVY0NVpWWFVGdGJpL1QwOUhiWGJqQVlRcDR6R28wQWZMTTNRd1hWalkyTklXZDhscFdWdGZ2dUU3VlUwMzcvL2ZjQWdPUEhqN2NibXVibjUyUDI3Tm1kRHEyUEhqMktlKzY1QjA2bkUvLzYxNzk2VlBtNmZmdDJjUTE5S1RtNWQ3bzNDSUtBbXBxYWppOGtJaUlpSWlJaUlvcFFERHlKVGhJbXY4QlRGNlB0OFByeXltcHhPejBscVUvV2RLTDl4WWRodGRrQitGclpqaTRjMWkvdkphTGVwVkFvOFBqamoyUEdqQmtvS2lyQ2M4ODloNGNmZnJqRCt3UkJ3TFBQUG90dnZ2a0dFb2tFRHo3NFlMc3RhZ0ZnMmJKbEFId1ZiVnB0Nk85dFhxOVhETTVPYkhNNmFkSWt1TjF1REIwNk5HUTEzNkpGaTRJZS8vSEhIOXRkM3pmZmZCT3czNTNBczhXMmJkdXdkdTFhbEplWFk5NjhlZERyMjg1aVBuTGtDSjU5OWxrVUZSVWhKaVlHKy9mdng0Z1JJOFR6dTNmdkJ1Q3JFdno0NDQ4RDdyVmFyUUNBOHZKeVRKOCt2Y3ZyR3pGaUJCNTg4TUdBWXg5OTlGSEk2MXRheGI3NjZxdElUQXplUldEYXRHbW9xNnNMZXE0N2xZVDE5Zlg0NFljZkFQZyszcGFQT1ppV3NOYnI5ZUtsbDE2Q1RDYkRqQmt6Z3JiSnJhK3Z4Nk9QUGdxYnpZWUhIbmhBRER0TFNrcVFrWkVCcFZMWlp1MGxKU1VCYlpUOWJkdTJEVnF0dHNOQXVhZmVmZmZkTnNjc0ZrdklyNlhtNXVhZ2JaaTdVelZLUkVSRVJFUkVSQlJKR0hnU25TVDhLenhqZFRIdFhtdHZkdlI3TzlzR293bkZKVWZGL2VGREJ5TTZxbk1WWVVRVWVaS1NrbkQvL2ZmamlTZWV3SGZmZllmYzNGeE1uVG8xNVBXQ0lHREJnZ1ZZczJZTnBGSXBaczJhaFVtVEpyWDdqcEtTRXF4YnR3NXl1UnhUcGt4cDkxcVh5eVZ1Qnd1c0xybmtrZzQrSXZTb1JXMUxKV1l3Sjg2SUxDc3JFNCtOR0RFQ0N4Y3VCQUE4OHNnalVDcVZXTDE2TlY1NzdiVTIxWnVscGFXNDQ0NDc0SGE3OFp2Zi9BWjMzbmxueUFyTCt2cjZrR3QxT0J5b3JxNE9lVDZVbG9yTmNQanl5eTlSVUZBUU1IdjAyMisveFJsbm5JSFkyRmp4Mk9lZmZ5NVcrbjd3d1FlSWo0OFh6MWtzRmt5ZVBCbGFyUmFmZmZhWmVMeWlvZ0liTjI1RVEwTUREaDQ4aU1jZmYxeWNqUW40S2tVZmV1Z2hHSTFHekowN0YrZWRkeDRBNE5DaFE3anZ2dnVRa0pDQWwxNTZTV3h6Ky9ubm4rT1ZWMTZCVkNyRkJSZGMwS1pWcjgxbXcwOC8vWVF6enp5encvYnp2VzNyMXEzNDV6Ly9pY3N1dXd3MzMzeHp3TG45Ky9mam9ZY2V3dVRKa3pGdDJyUk9WMjBURVJFUkVSRVJFWjBNR0hnU25RUzhYaSthTEw0cUZvbEVnaGh0KzdQRnFtcHF4ZTJraFBnK2IyZnI5WHF4YmRkZWNUOHhQZzREc2pMNjlKMHUyS0ZnQUFBZ0FFbEVRVlJFcHlKQkVPRHhldUh4ZU9EeCtDb2F4WDk4RjRqWHRmNkRrQzFEZStyY2M4L0ZsVmRlaWErLy9qcG95T2l2dXJvYTI3WnRnMVFxeGV6WnN6c01Pd0hndGRkZWd5QUlVS2xVWXFqMWw3LzhKZWkxL2gvalgvLzYxM2FmSzVQSmdnYWJWcXNWMzM3N2JZZnJDcWE5U2tML3F0S3lzakxJNVhLa3BxWUM4QVhITFNRU0NSNTQ0QUVrSkNUZ2ozLzhZNXZuNU9UazRMcnJya05lWGg3T1BQUE1vTzhLVlJYWk1uZFRLcFhpazA4K2FiZGFOdExzMmJNSEw3MzBFcUtpb3ZET08rOUFyOWRqMDZaTm1EOS9Qbkp6YzdGdzRVSm90VnJVMXRZR0JKbTF0YlVCZ1dkTEpXbkw1NzVGUmtZR0ZpMWFoTWNlZXd3SERoekFYWGZkaFNlZmZCSjVlWG5ZdEdrVEZpNWNpS2FtSnZ6dGIzK0R3V0RBenAwN1liUFo4SzkvL1FzdWx3dC8vZXRmb2RGbzRIQTQ4TUlMTDJETm1qVlFxOVdZTTJkT203QVRBTDc3N2pzNEhBNmNjY1laZmZRWmE4dnBkT0kvLy9rUGxpMWJCa0VRWURhYjRYSzV4TmJKZ0crdXFFUWl3WHZ2dllmVnExZmp0dHR1dzhTSkUvdHRqVVJFUkVSRVJFUkVmWW1CSjlGSm9NbGloZGZyQlFERWFEVUI4K3VDcWFwcGJSK1ltdHozMVowSGlrdGcvaldRbGNta0dET0NyV3pwMU9kMmUrQnl1K0Z5dStGMnVlSDJ1T0Z5K2ZaZExqZmNMZWQrdmM3dDlzRGo5UVdaSG84SFhxOFhYcS9YdCs5dERUaTdxNzFaaXoweFk4WU1YSFRSUlNnb0tHajN1cFNVRkN4YXRBaUhEaDNxc0kwdEFQejg4OC9pbkVOL0ZSVVZIZDdiMFRXaDVrazJORFJnL3Z6NUhUNi9xL3pEMVlzdnZoaXBxYW5pc1U4Ly9iUk5CU2dBdlAvKyt3SDd3YTd4MTFINzE0MGJOd0lBQ2dvS1RxcXcwMnExWXY3OCtSQUVBYmZjY292WTVuZjgrUEdZT0hFaTFxNWRpN2x6NStMLy91Ly84T3FycjhMaGNFQ2hVTURsY3FHbXBnWkRoZ3dSbjlWUzlacVMwbloyZEdKaUlwNTc3ams4OXRoajJMRmpCelp2M296czdHdzgvL3p6TUpsTUFIeXRlZjFGUjBmanFhZWV3dGl4WXdINC9zNnVXYk1HV1ZsWmVPeXh4NUNkblIzMFkxcXhZZ1VBMzUveEo1OThJaDd2Ym5YeGlaUktKVmF1WENudTc5eTVFeSs4OEFMS3lzb1FGeGVIKysrL1AyaGdQbW5TSkl3YU5Rb3Z2L3d5MXExYmg2ZWZmaHIvKzkvL01IUG1UR1JtWmdZOGs0aUlpSWlJaUlqb1pNUEFrK2drMEpWMnRoNlBGelYxcmEwTys3cWRyY25jaElPSFM4WDlndnpCMEtpaisvU2RSSDNCNlhLaDJlR0UwK0dFdyttRTArV0N3K21DMCtuYmR6aGN2dU5PSnh4T2wvaExDS2M2bFVyVllkalpJaUVoSWFCVmFDZzJtdzB2dnZoaTBIT2hncjFEaHc3aDl0dHZCd0M4L3ZyckljT205dlJWUzl2MnhNVEVoSndyMnB0YVpwSCs1amUvNmRYbmRoVEVBc0MxMTE3YjdlYy8vL3p6cUs2dXhqbm5uSU9ycnJwS1BDNlJTREJyMWl4VVZWVmh6NTQ5bUQ5L1BtdzJHOVJxTmE2Ly9ub3NYcndZSlNVbG1EQmhnbmpQa1NOSEFFQ2N2M21pNk9ob1BQUE1NL2psbDE5dzdybm5BZ0R1di85K1ZGVlZJVDQrSGhxTkJ2djM3OGRiYjcwRnZWNlBmL3pqSHhnOGVMQjQvNFFKRS9EWVk0OWgzTGh4UWVkZ0FzQ0dEUnR3Nk5BaEFFQk5UVTI3SDN0UHZvZklaREpVVlZWaHlaSWxXTGR1SFFEZy9QUFB4ejMzM0FPZFRvZFhYMzBWYnJjYmQ5eHhSOEF2U2NYRnhXSHUzTG40K2VlZjhlS0xMMkxuenAyNDdiYmI4T2MvL3huVHBrMXJNNnVVaUlpSWlJaUlpT2hrd2NDVDZDUmc4Z3M4OVIwRW5yWDFEZkI0ZkQ5RU5jVHFFYVhxdXg5ZWVyMWViTm01VjZ4S2l6UG9NVENuNzMrd1Q5UVZYcThYOW1ZSG1wc2RzRGMzdDI0N1dyZWJIUTd4NnliY1pESXBaRklaWkRJcEpCSko2eitRUUNJQjRIOU00anNta1VqZzdZV3V0dE9tVGV2eVBiZmRkbHZJaXNvVEZSWVc0cEZISHNITEw3K01tcG9hREI0OEdNWEZ4WjI2dDZxcVN0emVzMmRQdHdKUC85bWEvZVhpaXkvdTgzZFdWMWRqMTY1ZEFJQ1BQdm9JeTVjdjcvUzlPVGs1ZU95eHgwS2VieStzYlFtQTA5TFNRblllcUtpb2dNZmpDWHJ1aXkrK3dOcTFhNUdjbkl3SEhuaWd6WG1sVW9sNTgrYmh6anZ2eEk4Ly9vaUhIbm9JbDE5K09kTFQwd0VBQnc0Y0NMaStxS2dJQUpDZm54OXl6UXFGQXVlZWV5NDJiTmlBblR0MzRvNDc3aERQZmZ6eHgvalBmLzZEbkp3Y1BQbmtrd0NBV2JObTRiYmJic1Bnd1lOUlVWR0JIMy84RVhsNWVVRURUMEVROE5aYmJ3RUlETmY5dy9McDA2ZUwxOWZXK3RyUDMzWFhYVzIraGh3T1I1dnJiNy85ZHB4NzdybW9yNi9ITysrOGcxV3JWc0h0ZGlNMU5SVi8rOXZmeEJEWDdYYmowMDgvaFZRcXhkLy8vdmVnbjRlenpqb0xTNVlzd1N1dnZJSlZxMWJoM1hmZnhmZmZmNCtaTTJkaTlPalJJVDkvUkVSRVJFUkVSRVNSaW9FbjBVbWcwZVJYNGFsdlAvQ3NyRzZkMzVtUzFIR2xWVThVbFJ3VncxaXBWSW94SXdvZ2tVajY5SjFFSnhJRUFUWjdNMngyTzZ3Mk82eFdHNngyTzZ5Mlp0aHNkamljemo1NXIwd21oVUl1aDBJdWgxeWg4UDJ2WE9ZN3B2QWRsN1hzeStXUXkrVUJZYVpVSm9OTUtvVlVLb0ZNM083K3ZOM3ZOMjdwOGNmVU1nT3hLeG9hR2pwOWJXTmpJNHFMaTdGNjlXckk1WEl4VE9xTWtwSVNjWHZMbGkyNDRvb3J1cnhXZzhHQTY2NjdEb0F2RkhyenpUZmhjRGh3elRYWHRKbjdlS0wzM25zUFJxT3h5Kzlzc1dEQmdtN2RGeGNYaDV0dnZybmRhMWF0V2lYKzRrbEhWWVVuQ2xXcDJLSzlpdGlXSVBmWlo1OUZZbUx3YmdMVHBrMEwrdmRxNzk2OWVQWFZWeUdYeXpGMzdsekV4TFQ5LzdhU2toTFUxTlRnaVNlZXdOR2pSM0hoaFJjQ0FGd3VGMVFxRmZidjN3KzMyeTNPbDkyNzF6ZExldWpRb1NIWGZQRGdRZno3My8vR3JsMjdJSkZJY09tbGw4SmdNR0Rod29YNDVaZGZNR0hDQk15YU5RdFJVVkdvcWFuQm9VT0hNRy9lUEx6NjZxdjQ2cXV2OFAzMzMyUERoZzJZTm0wYXBrNmRHakFqOC9QUFB4ZXJURU9wcnE1dWM2d2wrT3pvK3VibVpnQytYM0RZc0dFRDVISTVicmpoQmt5Wk1pVmdIUzN6WnRWcWRidHJVYXZWZU9DQkIzRGVlZWZodWVlZVEzbDVPU29yS3hsNEVoRVJFUkVSRWRGSmlZRW4wVW1nS3hXZVZUV3RQemhONjhQNW5XYUxGUWVLV3dPSUlZTnpvZE5xK3V4OWRIb1RCQUVXcXcwV3F3MU5WaXVzVmpzc1ZodHNkanRzOXVZZXpiNXNvWkRMRWFWU1FxbFNRcVZzK1VjQnBWSUpsVW9KcFVJT2xWTHAyMWNxSVpOMVA1eU1WTzNOaWJ6ODhzdmhjcm53K2VlZlE2TUovRnB2Q2I0KysreXpEdWRIMnUxMlJFVkY0WVliYnNDQUFRTTZ2YmJkdTNjRDhJVTl2L3p5aTlqZXRMUHV1KzgrYURRYXNRWHFXMis5QllmRGdmSGp4MlBHakJrZDNtOHdHTVFncVR0V3IxN2RyZnN5TXpQYkRUeGRMaGUrL1BKTEFNRHZmLzk3TEYrK0hGZGRkVlhJeXI0V1R6enhCRFpzMklEQ3dzSnVyYXVuc3JPek1YYnNXSng1NXBuUWFEU1lNMmNPN3J2dlBzVEZ4WW5YdlBmZWUxaTNiaDF1dWVVV1RKMDZWVHl1VUNnd2JOZ3diTisrSGR1M2I4ZTRjZU5RWEZ5TW1wb2FKQ2NuQjIycmZPellNYnoxMWx2NDhjY2ZJUWdDQ2dzTGNmUE5ONk80dUJoTGxpeUIyV3pHYjMvN1cxeHl5U1hZdFdzWGJEWWI3SFk3OHZQenNYWHJWaXhjdUJDUFAvNDQ0dVBqc1dUSkVyejExbHY0N3J2dmNQLzk5Nk9nb0FDVmxaVll1blJwaHgrMy85ZllGVmRjQWFmVGlkV3JWN2Y1WmFIZi9lNTNhRzV1RHZvMUdSY1hoNmVlZWlwa0MrbVdtYVRCUXVSZ3hvOGZqeVZMbG1EdDJyVzQvUExMTzNVUEVSRVJFUkVSRVZHa1llQkpGT0ZzOW1hNDNHNEFnRG82Q2txL0tvNFROWnJNc0RmNzJ1QkZSNms2REVlN1N4QUViTnUxVjV3L3B0ZkZJQyszNiswbGlVN2tjcnRoc1ZqUlpMV2hxY21DSnFzTkZvc1ZGcHU5Mi9QdXBGSXBvbFJLUkVXcEVCMFZoZWdvVmV1MnlyY2RwVkpCTGcvZWtwTjhsV1V1bHdzU2lhUkxJV013MGRIUnVPZWVlekJwMHFSTzMyTTJtN0Zueng3STVYSmNlT0dGV0xWcUZiNzc3anRjZWVXVjdkNjNmdjE2SEQ5K1hOdzNtVXo0NElNUFlMUFo4TUVISHdBQU1qSXl4TzNPOEwvMnozLytjNmZ2QTdvK1E3UXpyWERYckZtRHhzWkdwS2VuNDQ0NzdzQ1dMVnZ3elRmZjRNWWJid3daUGg4K2ZCZ2JOMjZFWEM3SEgvLzR4MDZ2cHpkcHRWbzgrZVNUa0Vna2VQSEZGL0h6enovajNudnZ4WUlGQzVDVWxJU0tpZ3FzWDc4ZWNyazg2TitWY2VQR1lmdjI3ZmpoaHg4d2J0dzRjWTdsZWVlZDErYmFCUXNXWU0yYU5SQUVBWW1KaWJqMTFsdHh3UVVYNEx2dnZzUENoUXZGNjFhdVhJbVZLMWNHWGUrR0RSdnc3YmZmWXZMa3lSZzVjaVRtelp1SHNySXkzSHZ2dmZqNzMvK081dVptT0J3TzVPZm40K0RCZ3gxKy9HNjNHMDZuRXlxVnFsdWRFUVJCNkxBRmRXVmxaYnQvaDc3NDRndEVSL3RtYnV2MWV2eis5Ny92OGpxSWlJaUlpSWlJaUNJRkEwK2lDTmVWNnM3S210YTJnU2xKZlZmZGViaTBEQTFHWHdXSlJDTEIySkVGUFdyRlNhY2ZyOWNMcTgyT1JuTVRUS1ltbUpvc01EYzFpWUY5VjBna0VrUkhxYUNPam9aV280WmFIUTJOT2hxYTZHaW8xZEZRS1JWc3RkeERMUzAzOVhwOXIzd3VXMXFUZHRiYXRXdmhkcnN4YXRRb1hIcnBwVmkxYWhVKy92aGpYSDc1NWUxKzcxbXpaZzAyYnR6WTdyT1hMVnZXcGJYNDYycmcyV0xmdm4zdHppN3RiUERrY3JudzNudnZBUUNtVEprQ3FWU0txVk9uNHJubm5zUFNwVXN4YytiTU52ZDRQQjRzWExnUWdpQmd5cFFwUVNzRSswdkwzNlc3N3JvTEpwTUo2OWF0dy8zMzM0OW5uMzBXUzVjdWhkZnJ4ZVdYWHg2MFhlNEZGMXlBSlV1VzRMdnZ2c1AwNmRQeDFWZGZBUUFtVHB6WTVscWxVZ21GUW9FcFU2YmcybXV2aFVxbEFnQ2NmZmJaU0V0THc2QkJnNUNVbElTRWhBUVlEQWJFeHNaQ3A5TkJwOU5CcTlXaXNiRVJOOTk4TTNidTNJbUxMcm9JdWJtNVdMUm9FZjd4ajM5ZzM3NTlHRDE2Tk5MVDA3Rm56eDdjY3NzdHVPbW1tenI4MkZ0bTBzYkh4M2ZyYzZkU3FVTE9WMjFxYWtKall5TTBHazFBeFd5TGxubWlSRVJFUkVSRVJFU25FZ2FlUkJHdTBXUVd0Mk03Q2p6OTVuZW05bEU3VzZ2TmpyMEhXMzlRbjVlYjNXZVZwSFJxY0xwY01KbWJZREpiWURJM29kSGNoQ2FMdFVzVm14S0pCQnExTDlEVWFiWFFhSDROTjZPakVSMmxZdURleDFybVoyWm45MzhsdDlmcnhTZWZmQUxBRjVRV0ZoWWlKeWNIcGFXbCtPcXJyOXF0OHB3M2I1NjQzZFRVaEtWTGwrS3JyNzdDc0dIRE1HL2VQT2oxZXZIOHhSZGYzS1lDYysvZXZaZzdkeTZ5c3JKd3h4MTNJQzh2cjFjK3BvMGJOK0xERHo4TWViNnpnZWZ5NWN0UlUxT0R4TVJFc1pMdnQ3LzlMVDcvL0hPc1dMRUM0OGVQeDFsbm5SVnd6K3V2djQ3aTRtS2twYVhoK3V1djcvQWRmL3JUbnpxODV2YmJidy81TmRqWTJOamgvVktwRkk4ODhnaWNUaWQrK3VrbjNIMzMzV2hvYUlCV3E4VmYvL3JYb1Bja0pDUmc3Tml4Mkx4NU14NSsrR0dZeldaa1oyZGp5SkFoYmE1dG1iZVprcElTY0R3Nk9ocHZ2ZlZXd0RHUHg0UGYvdmEzQUZyYno2clZhano3N0xNb0tDZ1FyNHVKaWNFLy8vbFBGQlVWSVNNakE0Q3ZUWEJuZnlHZ3RMUVVBRHFjSFJ0S2JtNXV5R3JobDE5K0daOS8vamttVDU2TXYvemxMMjNPZDZaeW1JaUlpSWlJaUlqb1pNUEFreWpDTmZwVmVPcGlRcy9HYTNZNHhYQlVKcE1pTWI1dFZVZHYySE9nR0I2UEw2aUswV2d3WkhCdW43eUhUazV1dHdjbWN4TWFUQ1lZRzgwd05wcGd0ZGs3ZmI5Y0xvTldvNEZPcTRGV3EwR01SZzFkakJZYWRUUkR6VERhc21VTEFHRGd3SUg5L3U1VnExYWhvcUlDZXIxZXJONzc4NS8valBuejUyUHAwcVU0OTl4ellUQVlRdDd2ZHJ1eGV2VnF2UEhHR3pDWlRMamlpaXR3NTUxM1F0Rk9lL0FXQlFVRldMUm9FWjU2NmluY2VlZWRPUFBNTTNIMTFWZGp6Smd4N1FaYkxwY0xXN2R1eGVIRGgrRndPRUlHaXlmT1ozenp6VGZ4L3Z2dmQ3Z3V3RmQxKy9iYmJ3TUFicjMxVnJGcVVTS1I0TUVISDhUZGQ5K05mL3pqSDFpd1lJRVlBbjcrK2VkWXRtd1pvcUtpOFBqamowT3BWSGI0SHFQUjJPRTFMVE1qTzJLMzI4VVdxaWVTeVdTWU8zY3VIbm5rRWV6Y3VST0E3OC9aUDVRKzBiUnAwN0I1ODJheGJmRjExMTBYOUxxa3BLUk9yYTg5L21GbkM2bFVHaEN3ZHFYNnVlVmo3SzBRM2QvV3JWc0JBRU9IRHUzMVp4TVJFUkVSRVJFUlJTb0dua1FScnJNdGJhdHFXcXM3a3hMaUlaUDFmamhVVzkrQThzcHFjWC9NaUdHUXlUajM4SFFsQ0FMTVRSWTBOUHJDellaR0U1b3NWZ2lDMEtuN1l6UWE2SFJhNkhVeDBNZjQvbGNkSGRYSHE2YXVzdGxzV0w5K1BRQmcvUGp4M1hwR2VYazVYbnp4UlV5Y09CR1hYbnBwcDhQcmhvWUdMRm15QkFEd3h6LytFVkZSdnI4Zmt5Wk53a2NmZllTU2toTE1uejhmOCtmUGJ4TTIyZTEyckZpeEFwOSsraWxxYTJ1Um1aa0pRUkN3WXNVS3JGaXhJdWo3eXNySzJxMSsyNzkvUHg1NjZDRWtKU1Zod29RSm1EUnBFbUpqWTdGdTNUcVVsWlhoNk5HakFIenRTaDk2NkNFQXZxQXNWT0RwOFhnQzlqdjd0U01JQXA1Ly9ublk3WFlVRmhiaWdnc3VDRGcvY09CQTNIMzMzWGoyMldjeGE5WXNQUHJvb3lndExjWFNwVXNoazhudzhNTVBJemUzYzcrc2NtSW82Ni9sYy9YKysrOEhiVHZyeit2MTRwcHJyc0hFaVJOeDY2MjNCcDBGcTFBb0FnTE9GU3RXWU5La1NTR2ZQWHo0Y0NRbko2TzZ1aHBhclJZVEpreG9kNTFkMWRuN2REcWRXSVhjR1lJZ2lGOVRoWVdGM1ZwYktGdTNia1ZaV1JtMFdpM0dqQm5UNWZzLy92aGpUSnc0c2NNL1R5SWlJaUlpSWlLaVNNUEFreWlDT1YwdTJPek5BQUM1VEFhTk9uaGxEQkRZempZbHFmZG5zZ21DZ0oxN0Q0cjdtZWtwaUkrTDdmWDNVT1R5ZUx4b2FHeEVYYjBSZFEyTmFHaHNGS3Q5MjZPUXk2SFh0NGFhK2hndGRERXhmUkxLVSs5NzU1MTNZTEZZa0pDUWdCRWpSblRyR1UxTlRkaTJiUnUyYjkrT1N5NjVwRlAzZUwxZUxGaXdBRTFOVFVoTFM4UFZWMTh0bnBOSUpMajMzbnN4YytaTWJOdTJEWXNYTDhhTUdUTUM3di8yMjIreGVQRmlxTlZxM0hqampmalRuLzZFMjI2N0RXYXpHWGZkZFZlYjl5MWF0QWdHZ3lGb2xlQjc3NzBIbzlHSWQ5OTlGOHVYTDhmeTVjdXhiTmt5REJzMkRDNlhDNis5OXBwNHJWcXRSbjUrUG9ZTkc0YWhRNGUyVzJYWDBqcTFxejc1NUJQODhzc3ZVQ3FWdVB2dXU0TmVjK21sbDZLNXVSbUxGaTNDWTQ4OUJrRVFvRkFvTUdmT0hKeHp6am5kZW05UFZGVlZ3V0t4WU1XS0ZXMytyRnE4L2ZiYldMZHVIV0pqWXhFVEU0T3lzakxNbWpVTHp6MzNYTkJabEcrKytTYXFxMzIvaEdPeFdQRG1tMi9pbGx0dWFYTmRxRm1Yb2JUTXVPenNmVnB0Nk80THdmejAwMCtvcTZ1RFJxUEI2TkdqdTNSdmU1eE9KMTU1NVJVQXdCVlhYQUc1dkd2L211LzFlckZreVJJc1diSUVxMWV2N3JWMUVSRVJFUkVSRVJIMUJ3YWVSQkhNM0dRUnQvWDZtSkR0OGp3ZUwycnE2c1g5bEtUZXI4dzRjcXhjWEk5TUpzWHdJYjNmaG84aWk5UGxRb1BSNUFzNGpVWVlHODBkVnFCSnBWTG9kVEdJaTlYQkVLdUhJVllQclRxNlM2MGVLWEw4OE1NUFl1WGE5ZGRmMysySzdwYVdwM3E5dnRQUGVPMjExN0JseXhaSXBWTE1taldyVFF2YUlVT0dZUHIwNlhqNzdiZnh5U2VmUUtWUzRjWWJieFRQWDNubGxZaUtpc0s0Y2VQYXRFVU5OaU56MGFKRjBHcTFRYzh0WDc0Y1JxTVJhclVhMDZaTnc1Lys5Q2ZzM3IwYm8wYU5nczFtdzI5Kzh4c1VGaGFpb0tBQUF3Y083UFRmOTVrelp3YnNiOXEwQ2IvODhrdTc5MnpkdWhXdnYvNDZBT0NPTys1QVRrNU8wT3M4SGcrVVNpVTBHZzJzVmlzQTMrZi94S3JTWUJJVEU3Rnk1Y29PcjVOSUpCQUVvVk9WcVFjT0hBRGdtd1BiMG43WDMvdnZ2NDkzMzMwWENvVUNUenp4QkJJVEV6Rno1a3lVbDVkajl1elpXTGh3SVhRNm5YajlzbVhMOE4vLy9oY0FNSGJzV0d6WnNnVWZmdmdoWW1Oak1XWEtsSUJuaDVwMUdZei9ETSt1M0hlaVVOWENnaURnM1hmZkJlQ2JTZHZWVURJVXI5ZUxaNTU1QnNlT0hVTnNiQ3ltVFp2VzVXZVlUQ1lJZ3RCdUcyRWlJaUlpSWlJaW9rakZ3Sk1vZ2pXYVd0dlp4cmJUenJhMnZrR3N0SXZWNnhBZDFmYUh5VDNoZExtdzcrQWhjVDl2NElCZWZ3ZUZuOXZ0UVYyREVUVjE5YWl0TndhMFV3NGxScU9CNGRkd015NVdCNzB1aHJNMlR4R2Zmdm9wRmk5ZURFRVFNSDc4ZUZ4MjJXVWhyMjBKdmx3dVY5RHp0YlcrQ3ZTVWxKUk92WHZwMHFYNDdMUFBBQUEzM1hRVGhnOGZIdlM2NmRPbm83aTRHSnMyYmNMNzc3K1Bob1lHekp3NVV3eVJMcnJvb2s2OTcwUldxeFV1bHd0YXJSWkdveEgxOWZVQklaMU1Kc09vVWFNQStDbzY1OHlaMDZYblgzNzU1Umd6Wmt5YmxxTmp4b3pCTmRkY0UvSytnd2NQNHNrbm40VEg0OEVGRjF5QUs2NjRvczAxalkyTldMbHlKZjczdi8rSjFZOFRKa3lBMld6R2poMDc4T1NUVDJMdzRNSDR3eC8rZ0lrVEo0YWM0OW1aWURvaElRRzF0YlhZdEdsVDBLQzRSVjFkblJpY245akMxZVB4WVBIaXhmanNzOC9FZHJzdDh6S2ZlZVlaM0hQUFBTZ3RMY1g3Nzc4dlZvYSsrKzY3ZU91dHR3QUFWMTk5Tlc2Ly9YWTgrK3l6V0xWcUZSWXZYZ3l6Mll3YmI3d3hyTDlvSVpmTGtacWEydWI0aWhVclVGUlVCSmxNMXU2ZmRWZVlUQ1k4L2ZUVDJMNTlPMlF5R2ViTW1RT05SaFB5ZXFsVUNxL1hDN2ZiSFhDODVlOUxaNzlPaVlpSWlJaUlpSWdpQ1FOUG9naldhREtMMjUyZDM1bmFCKzFzOXhjZGh2UFhJRU9qamtaZWJrNnZ2NFA2bnlBSWFEU1pVVjNYZ0pxNmVqUVlUZkI2UTdlb2xVZ2tpTlhya0dDSVJVSzhBWEVHUFZRaHdoSTZlUlVWRmVHVlYxN0IzcjE3QWZnQ3FvY2ZmcmpkOEVpbjA4RmtNbUhseXBYNHd4LytnT2hvWC90dHI5ZUw0OGVQNDhzdnZ3U0FEdWRHdXQxdUxGcTBTSnl4ZWRsbGwySHExS2tocjVkSUpIajAwVWZ4eUNPUFlOZXVYVmk1Y2lWS1Nrb3dhOWFza0pXUG5iRnYzejQ4OHNnakFjZTZPNy9VWDMxOVBSWXNXQ0R1Zi92dHQwR3ZDM2E4c3JJU3MyZlBoczFtdzdCaHczRGZmZmVKNTB3bUV6WnUzSWdmZnZnQk8zYnNFS3M0Q3dvS2NPT05OMkxreUpFQWdIWHIxdUgxMTE5SGNYRXhGaXhZZ0ZkZWVRWGp4NC9IT2VlY2c4TENRaGdNaGk1OVBPZWRkeDQrKyt3ekxGcTBDRXVXTEFsYXJlajFlbUczMndINGdqYi80THk2dWhvTEZpekF6cDA3SVpmTDhmREREK1A4ODg4WHp3OFlNQUNQUC80NDFxOWZqMXR2dlJVT2h3UC8rdGUveE0vUFZWZGRKWWFnOTk1N0w2eFdLOWF2WDQvLy92ZS9LQzR1eHYzMzM0K0VoTjcvLzhUT1NFMU5iVk1oV2xwYUtyWS92dkxLSzVHV2x0YWpkN2hjTHF4Y3VSSnZ2dmttbXBxYW9GQW84UERERDR0LzNxRWtKQ1NncHFZR3ExZXZ4aC8rOEFmSVpESTRuVTZzV3JVS2dLOEtsNGlJaUlpSWlJam9aTVBBa3lpQ05abzdWK0hwUDc4ek5ibDMyOW1hbXl3b09YcGMzQjgrWkRCbkw1N0VyRFk3cW12cmZWV2NkUTF3blZEaDQwOG1reUl1TmhZSmNiNkEwNkRYUXk3dlhrdFRpbnlscGFWNDhjVVhzWHYzYmdDK01QR0tLNjdBblhmZTJXSGJ6YlBQUGhzclY2N0VHMis4RWJJTnFFUWl3WVVYWHRqdWN4NTk5RkZzMjdZTkFIREpKWmZnM252djdYRGRLcFVLenp6ekRPYk5tNGZObXplanFLZ0lUei85TkY1OTlkVTI2NTQ0Y1NLTVJtT0h6OHpQejhmVXFWUGhjcmtnQ0FLU2s1UGJyWER0TEp2TjF1M1ppQ2twS1Nnb0tFQjlmVDJlZnZwcFJFVkY0Y01QUDhTUFAvNklvcUlpc2Eyc1ZDckYyV2Vmald1dXVhWk44RFZod2dTY2M4NDVXTGx5SlQ3NDRBTlVWMWZqMjIrL0ZRUEVhNis5TnFBdGNFZHV2dmxtS0pWS3JGMjdGclcxdFhBNEhFR3ZVNmxVeU1uSndmVHAwekY0OEdBQXdKWXRXL0RrazAvQ2JyZERwOVBoaVNlZWFGUDlDVUNzaEQxeTVBaWVlZVlabEphV0F2QlY5LzdsTDM4UnI1UEpaSGowMFVmeC9QUFBZOVdxVmRpeVpRdG16SmlCdDk5K0cycTF1dE1mVTI4WVBIaHdteXJKMnRwYXpKa3pCdzZIQXlrcEtianBwcHU2L2Z6UzBsS3NYYnNXWDMvOU5Sb2FHZ0Q0NW8zT21qV3IzWm14TGM0Ly8zeDg4c2tuZU8yMTF3TG16N1lJeDR4WElpSWlJaUlpSXFLZVl1QkpGS0c4WGkrYUxMNjVheEtKQkRIYTRPM3BUT1ltMkp0OVAyU09VaW5iclFUdGpwMTdENG8vU0UrSU15QTlOYmxYbjA5OVN4QUVOQmhOcUtxcFEyVjFEY3kvL3AwS1JpS1JJTTZnUjFKQ1BKSVQ0aEdyWjN2YTAwbHFhcW9ZQmhZVUZPRFdXMjhWVzR0MjVLNjc3a0pTVWhLMmJkc0dzemx3MXF0U3FVUktTZ291dSt3eWpCZ3hvdDNuWEhiWlpkaTJiUnVtVEptQzIyNjdyZE10U1ZVcUZaNTY2aW04OXRwcjJMaHhJNTU1NXBtZ0llME5OOXpRcWVmcGREcmNjc3N0bmJxMkt6SXpNN3MwRjlKL0JxUkVJc0hzMmJNaENBSzBXaTBBWHlYZTBxVkxJUWdDc3JLeU1HblNKRng2NmFYdFZqWEs1WEpjZWVXVnVQenl5N0YrL1hwOCtlV1gyTGx6SjRZTkc0YnJyNysrU3grUFNxWENMYmZjMHEzUDFiQmh3NUNVbEFTOVhvL1pzMmNqS1NtcDNlc3JLaXBRVmxZR3RWcU4rKysvSHhNbVRHaHpqVnd1eHdNUFBJQ2NuQndzWGJvVTExeHpUYitIblFEd3lpdXZ0RGxXVTFNRHI5Y0xsVXFGT1hQbTlHaGRuMzc2S2I3Kyttc0FFR2VXVHA0OE9XUjc0aFBkZU9PTjhIcTkyTHAxSzVxYWZMOVlKWkZJb05mcmNja2xsK0RjYzgvdDl0cUlpSWlJaUlpSWlNSkY0cllhaFk0dkk2TCtaakkzNGRzZmZ3SUE2R0swdUdqQzJVR3YyMTljZ3YxRmh3RUFBN0l5TUxxdzQrcU96cXFvcXNGUFczY0MrTFU2Ni96eDBNVm9lKzM1MURkY2JqZXFhK3BROWVzL3poQnpGUUZBcDlVZ0tURWVTUW54U0lnM1FONkp1WDBVbWI3ZnVLWGJNeXRiSEQ1OEdCNlBCM2w1ZWIyMHFvNzk5Tk5Qa012bEdEdDJMQUJmUzkyZXZOOW1zM1VyVEhycHBaY1FGeGVINjY2N3J0dnZicy9peFlzUkd4dmJib3ZlRTczNTVwdUlqWTNGNU1tVFExNnpZY01HcEtXbFljQ0FBZDFlVzNWMU5WUXFGV0pqWTd2OWpPNW9iR3lFWHEvdmRMQzlidDA2NU9mbkl6bTU0MSs4T1hMa0NMS3lzam8xaTlTZklBaVlQWHMyQU9ELy9iLy8xNlY3TzJJeW1YRHMyTEdnbGF3bit2SEhIK0YydTNIQkJSZTBPV2UxV3ZIQ0N5L2c3TFBQeGpubm5CTXdYellTZlBQTk43amduTEhoWGdZUkVSRVJFUkVSblFMa0drUG5mbkFFQnA1RUVldm84UXBzM2VtYm9aZVZub3F4bzRZSHZXN3R4bC9RWURRQkFNNGVPNnJYV3RwNlBCNThzMjRUckRiZjdMWGM3QXlNR3Q1N1lTcjFMbnV6QStXVjFhaXNya1ZkZ3pHZ3dzNmZVcUZBY3BJdjRFeEtpRWQwVkdUOW9KeTZyemNDVHlLaW5tTGdTVVJFUkVSRVJFUzlwU3VCSjF2YUVrVW9rOS84VHIwK2VKdGFsOXNOWTZNWmdHOXVXMko4WEsrOXYvaklNVEhzVkNvVUdKWS9xTmVlVGIyakplUThYbGtsaHQ3QjZMUWFwQ1FsSWpVNUVYR0d6bGRURVJFUkVSRVJFUkVSRVJHZERCaDRFa1VvazlraWJ1dER0Skd0cldzUUsvbmlEYkdReTN1bkhhbTkyWUdpdzBmRS9hRjVBNkZVS0hybDJkUXpObnN6eWl1clVWNVZIVExrbEhvMDN4NEFBQ0FBU1VSQlZFcWxTSWd6SUNVcEFTbEpDZEJxK24rR0hSRVJFUkVSRVJFUkVSRlJmMkhnU1JTaG1peXRnYWN1Sm5pRlowMWR2YmlkbEJqZmErL2VlNkFZYnJmbjEzZHJrWnVkMFd2UHBxNXpPSjA0WGxHTnNvcktrQ0duVENaRlNsSWkwbE9Ta1p3VUQ0V2MzOTZKaUlpSWlJaUlpSWlJNlBUQW40Z1RSU0NueTRWbWh4T0FyNTFzbEVvWjlMcWF1Z1p4T3ptaGQ5clpOaGhOT0ZaZUtlNlBMTWhuQzlRdzhIcTlxS3l1eGJIeVNsVFYxQVdkeVNtVFNaR2FuSVQwbENRa0p5YjBXb1V2RVJFUkVSRVJFUkVSRWRISmhJRW5VUVJxYXJLSzJ6RXhtcURYMk96TnNGaHRBSHlocUY0WHZBcTBxM1lmS0JLMzAxS1NlblV1S0hXc3ZxRVJ4OG9yY2J5aUNpNjN1ODE1dVZ5RzFPUmZLemtURXlDVFNjT3dTaUlpSWlJaUlpSWlJaUtpeU1IQWt5Z0NtWnI4MnRscWc4L3Y5RzlubTVnUTF5dFZtTlcxOWFodmFBVGdtd05aT0RTdng4K2tqalU3bkNndEs4ZXg0eFZpaU8xUElwRWdPVEVlV2VtcFNFMU9Zc2hKUkVSRVJFUkVSRVJFUk9TSGdTZFJCUEtmM3htakRWN2g2ZC9PTnFtWDJ0bnVQWGhJM0I2UWxRNk5PcnBYbmt0dENZS0Ftcm9HSERsMkhKWFZ0VUZiMXNicWRjaEtUMFZtZWdwVXl1QnRqWW1JaUlpSWlJaUlpSWlJVG5jTVBJa2lrTm12cGEwdVNFdGJRUkJRR3hCNHh2ZjRuUlZWTldnMG1RSDRaa1BtRDhydDhUT3BMWHV6QTZWbDVUaGFWZzZidmJuTmVYVjBsQy9rekVoRGpFWWRoaFVTRVJFUkVSRVJFUkVSRVoxY0dIZ1NSYUFtaTMvZzJYWTJwOG5jQklmVENRRFFxS043WElrcENFSkFkZWZBN0N4RXFWaFIySnRxNnVweHVMUU1WVFYxYmFvNUpSSUowbEtTTUNBckhZbnh2ZE9lbUlpSWlJaUlpSWlJaUlqb2RNSEFreWpDT0YwdU5Ec2NBQUNsUWhFMGVLejJtOS9aRzlXZHh5dXJ4WkJWTHBNaGIxQk9qNTlKZ052dHdiSHlTcFNVSG9QWkw4UnVvZFdva1pPVmpxejBWRVNwVkdGWUlSRVJFUkVSRVJFUkVSSFJ5WStCSjFHRU1adjk1bmNHYVdjTEFMVjFSbkc3cC9NN3ZWNHY5aGNkRnZjSDUyWkRxVkQwNkptbk81dTlHU1dsWlRoeTdEaGNibmZBT2FsVWlyU1VSQXpJeWtCQ25JSFZuRVJFUkVSRVJFUkVSRVJFUGNUQWt5akMrRmNDNnJUYU51YzlIaS9xR2xvRHo4UWVCcDdIeWl0aHNkb0ErQ3BLQitWbTkraDVwN1A2aGtZVUh6bUt5dXJhTm0xcm82TlVHSkNkaVFGWjZWQXAyUzZZaUlpSWlJaUlpSWlJaUtpM01QQWtpakJORnI4S1QyM2JDczk2b3hGZXJ4Y0FFS3ZYOWFnYTArdjE0a0J4aWJpZk55Z0hDam0vTFhSVlRWMDlEaHc2Z3JwNlk1dHpjUVk5QnVWa0l5MGxFVktwTkF5ckl5SWlJaUlpSWlJaUlpSTZ0VEhaSUlvdzVxYldDays5cm0yRlowMXRnN2lkM01QcXpwS2p4Mkd6TndNQW9sUXE1R1psOXVoNXA1dXFtanJzTHk2QnNkRVVjRndxbFNJak5Sa0RjekpoaU5XSGFYVkVSRVJFUkVSRVJFUkVSS2NIQnA1RUVjYmM1Ri9oMlRid3JLNnJGN2VURXVPNy9SNjMyNE9pdzZYaWZ2NmdBWkRMWmQxKzN1bENFQVJVVnRkaWYzRUpUT2FtZ0hOeW1Rd0Rjekl4Y0VBMm9sUnNXMHY5U3lhVHd1UHhRQ2JqMXpFUmhZZnZleEM3R1JBUkVSRVJFUkZSLzJQZ1NSUkJIRTRuSEU0bkFOODh6Uk5ETTRmVEtZWnNNcGtVY1Qyb0hqeDg5QmlhSFE0QWdEbzZDZ095MHJ2OXJOT0JJQWc0WGxHTkE0ZEswT1EzWnhVQUZISTVCdVZtWTJCT1pvOWFEQlAxUkpSS0JZdkZBcjJlVmNWRUZCNFdpd1hSVVZIaFhnWVJFUkVSRVJFUm5ZWVllQkpGa0NhL2RyWXhNVzNuZDliV3RjNklqRGNZdWwzSjVYSzdVWHo0cUxnL1pIQXU1MHVHNFBWNlVWWlJoWU9IanNCaXRRV2NVeW1WR0pTYmpkenNETTQrcGJCTGpJdEZSVVVGQTA4aUNwdUtpZ29rR1BnOWlJaUlpSWlJaUlqNkgzOUNUeFJCekg2Vmc3b2c3V3hyQXRyWmRuOSs1NkdTbzNDNlhBQUFyVWFOclBUVWJqL3JWT1gxZW5IMGVBV0tEcGZDYXJNSG5JdFNLVEU0TndjRHNqTFlCcGdpUm1aNkNqYnYyQXVqTVFVR2d5SGN5eUdpMDR6UmFFUjlYUzNPSEQwODNFc2hJaUlpSWlJaW90TVFBMCtpQ0dKdWFwMEpHYU50VytIcEgzZ21KM1J2ZnFmVDVVSnhTV3QxNTlDOGdhenU5T1AxZW5Ia1dEbUtEaCtCdmRrUmNFNGRIWVc4Z1FPUW5aSEtPWWtVY2VReUdZWU15c0dlUFhzd2ZQaHdocDVFMUcrTVJpUDI3Tm1Eb1lOeUlPTy9VeEFSRVJFUkVSRlJHRER3SklvZ1pyK1d0bnBkWUlXbjFXYUh6ZDRNd0RmZlV4ZlR0Z0swTTBxT0hvZmI0d0hnQzFVelVwTzd1ZHBUVDNsbE5mWWNLRzVUMGFuVnFKRTNNQWRaNmFrTWh5bWlHZlE2REIyVWpiMTdkaU0rSVJGcGFXblFhclVNNkltbzEzazhIbGdzRmxSVVZLQytyaFpEQitYQW9OZUZlMWxFUkVSRVJFUkVkSnBpNEVrVVFacjhXdHJHbk5EU3R0N1lLRzRueEJzZ2tVaTYvSHlQeDR2RFI0NkorME1HNVhick9hY2FZNk1KdS9ZWG9iNmhNZUI0akVhTi9NRzV5RXhMNGVlSlRob0d2UTdqUmhXZ3JMd0srL2Z0aGIyNUdSNlBOOXpMSXFKVGpFd21SWFJVRkJJTWVvd2JWUUE1ZjdHQ2lJaUlpSWlJaU1LSWdTZFJoSEE0blhBNG5RQjhGWnhSS21YQSticDZvN2lkRU5lOVZwVkhqMWVJNzlDb281R1JkbnBYZDlxYkhkaDdvQmpIeWlzRGpxdWpvMUF3WkRBeVVwTVpkTkpKU1M2VFlVQldPZ1prcFlkN0tVUkVSRVJFUkVSRVJFUjlqb0VuVVlRSXFPNk1hVHUvTTZEQ015NjJ5ODhYQkFHSGpyVE83aHcwSVB1MERmUGNiZytLUzBwUlZGSWFVUGttbDh1UU4zQUFCZy9JaGt6RzFyVkVSRVJFUkVSRVJFUkVSQ2NEQnA1RUVjSmt0b2pidWhQYTJUWTdIR0lnS3BmTG9OZkZkUG41NVpYVnNGaHRBSHdWcERtWnAxL2xseUFJT0ZaZWliMEhpdEhzY0lySEpSSUpjakxUTVRSdllKdktXaUlpSWlJaUlpSWlJaUlpaW13TVBJa2loTVhhV3VHcGl6bGhmcWZmYk1tNDJOaHVWV1lXbGJSV2R3NGNrSFhhVlREV05SaXhjKzlCbU14TkFjY1Q0K013c2lDL3plZWNpSWlJaUlpSWlJaUlpSWhPRGd3OGlTSkVrOFVtYnNkbzFRSG5BdHJaeG5kOWZtZHRmUU1hVFdZQWdFd21SVzUyUmpkWGVmS3hXRzNZYzZBWUZWVTFBY2RqTkJvVURzdERTbEpDbUZaR1JFUkVSRVJFUkVSRVJFUzlnWUVuVVlUd3IvRFVhZ0puZU5iV0c4WHRCRVBYNTNjZVBGUXFidWRrcGtPbFBQWGJ0bm84SGh3b0xrRlJ5VkVJZ2lBZVZ5b1VHSm8zRUFPeTBpR1ZubDVWcmtSRVJFUkVSRVJFUkVSRXB5SUdua1FSd09QeHdtWnZCdUNyd0l5T1Vvbm5YRzQzekUyKytaNVNxUlNHV0gyWG5tMHlONkdtcmg2QWIxYmxvQUhadmJUcXlGWGYwSWh0dS9lSmMwOEIzK2R1WUhZbThnY1BnRktoQ09QcWlJaUlpSWlJaUlpSWlJaW9Oekh3SklvQVZsdHJPMXVOV2gwd283UEJhQklyRkdQMU1WMmV2WG53OEJGeE95TXRHUnAxZEE5WEc3bmNIZy8ySGlqRzRkS3lnT09weVlrb0hKb0hyVVlkNGs0aUlpSWlJaUlpSWlJaUlqcFpNZkFraWdEK2xZZ3gyc0IydG5YMURlSjJZbHhjbDU1cnRkbFJYdGs2dXpJdk42ZDdDendKVk5mV1kvdnVmV0tsTEFDb2xFcU1HajRFNmFuSllWd1pFUkVSRVJFUkVSRVJFUkgxSlFhZVJCR2d5ZHBhNFJselFoVmluYkZSM0k2UDY5cjh6a05IV3VkWEppWEVRNitMNmNFcUk1UFQ1Y0t1dlFkeHJMd3k0SGhXZWlwR0ZPU3pmUzBSRVJFUkVSRVJFUkVSMFNtT2dTZFJCTEQ2Qlo0YXY4RFQ0L0hBMkdnVzk3c1NlRHFjVHBTV2xZdjcrWU55ZXJiSUNGUmVXWTBkZXc3QTRYU0t4OVRSVVJoZE9BekppZkZoWEJrUkVSRVJFUkVSRVJFUkVmVVhCcDVFRWFESjZ0ZlNWdFBhMHRiWWFJYlg2d1VBNkdLMFVNZzcveVZiVWxvR2o4ZDNiNnhlaDhUNHJyWERqV1QyWmdkMjdqMkFpcXFhZ09NRGN6SlJNR1F3NURKWm1GWkdSRVJFUkVSRVJFUkVSRVQ5allFblVRU3dXRm9yUExYYTFncFAvM2EyaWZHR1RqL1A2L1dpNU9oeGNUOHZON3VISzR3Y3BXWGwyTDJ2Q0M2M1d6d1dvOVZnVE9Hd0xyZjhKU0lpSWlJaUlpSWlJaUtpa3g4RFQ2SXdjN3BjY0xwY0FBQ2xRaEV3YzdLK3dXOStwNkh6WVY1NVZZM1k1bFVkSFlYMDFPUmVXbTM0T0p4T2JObXhCOVcxOWVJeGlVU0N2TnhzREJtY0N4bXJPb21JaUlpSWlJaUlpSWlJVGtzTVBJbkNMRlIxcHlBSXFEY2F4ZjM0dU01WGVCNHVQU1p1RDhqT2dFUWk2ZUVxdzZ1MnZnR2J0KzlHczZOMVZxZGVGNE94SXd1ZzE4V0VjV1ZFUkVSRVJFUkVSRVJFUkJSdUREeUp3aXpVL0U2VHVRbHV0d2NBb0ZGSEl6cEsxYW5ubWN4TmFEQ2FBQUJTcVJRNW1lbTl1TnIrSlFnQ0RoU1hZSDl4aVhoTUlwRmd5T0JjNUEvTWdWUXFEZVBxaUlpSWlJaUlpSWlJaUlnb0VqRHdKQW96aTZVMThOUm8vT1ozK3JXelRlaENkYWYvN002TTFHU29sTW9lcmpBODdNME9iTjZ4RzNYMXJWV3U2dWdvakJ0VnlGbWRSRVJFUkVSRVJFUkVSRVFrWXVCSkZHWk4xdGFXdGpGK2dXZTkwVzkrWnljRFBwZmJqV1BsRmVKK2JuWm1MNnl3LzFYVjFHSExqajNpYkZNQVNFMU94QmtqQ3dKbW5CSVJFUkVSRVJFUkVSRVJFVEh3SkFvemkzL2dxVzF0YVd0c05JbmJjWWJPQlo3SGpsZkM0L0VDOE0yNGpEUG9lMm1WL2NQcjlXTHZ3VU1vTGprcUhwTktwUmcrWkRBR0RjZ0s0OHFJaUlpSWlJaUlpSWlJaUNoU01mQWtDaU5CRUFJQ1Q0M2FWK0haN0hEQ1ptOEdBQ2prOG9ES3ovYVVsQjRUdDNPek0zcHhwWDNQYXJQamwrMjdBNEplclVhTk0wY1hJbGF2QytQS2lJaUlpSWlJaUlpSWlJZ29rakh3SkFvam03MFpYcSt2SWxNZEhRV1pUQW9nc0xyVEVLdUhSQ0xwOEZtMTlRMWllMXlGWEk3TXROUStXSEhmT0Y1UmhlMjc5OFBsZG92SE10TlNNS3B3S0JSeWZwc2lJaUlpSWlJaUlpSWlJcUxRbUNRUWhaSFYxbHJkcWRXMHRyTnQ4SnZmR1JmYnVlckdrcVBIeGUyc2pGVEk1YkplV0dIZjhucTkyTFh2WU1EYVpUSXBSaFlNUVU1bWVoaFhSa1JFUkVSRVJFUkVSRVJFSndzR25rUmgxR1R4RHp5anhlMkdSck80YllqdGVBNm52ZG1CaXFvYWNYOUFkbVl2cmJEdk9GMHUvTHgxRjJyckc4UmpNVm9OeHA4eE1tQ1dLUkVSRVJFUkVSRVJFUkVSVVhzWWVCS0ZrY1ZxRmJkYktqd0ZRVUNqcVRYd2pETjBISGlXbHBWREVBUUFRR0o4SEhRUkhoZzJXYTNZdEhsSHdQelNuTXgwakN3WUlyYjFKU0lpSWlJaUlpSWlJaUlpNmd3R25rUmg1Ri9oMlZMVjJHUzFpYk1zTmVwb3FKVEtkcC9oOVhwUmVxeTFKV3h1ZGtZZnJMVDMxTlRWNCtldHU4U1BVU0tSb0hCb0hnWU55QXJ6eW9pSWlJaUlpSWlJaUlpSTZHVEV3Sk1vakFJclBOVUFBR09qU1R6V21YYTJsZFcxc0RjN0FBQlJLaVZTa3hON2VaVzlwK1RvY2V6Y2UwQ3NScFhMWkRqcmpKRklUb3dQODhxSWlJaUlpSWlJaUlpSWlPaGt4Y0NUS0V5OFhpOXM5bVlBZ0ZRcWhUbzZDZ0RRWVBRTFBQVzZEcDl6NUZpNXVEMGdLd05TYWVTMWhCVUVBYnYySGNUaDBqTHhtRVlkalhQR2plYThUaUlpSWlJaUlpSWlJaUlpNmhFR25rUmgwaEoyQW9BNk9nb1NpUVFBME9CWDRSblhRWVduemQ2TW1ycDZBTDdXc0RsWmtkZk8xdVYyNCtldHU4UjFBa0I4WEN6R256R3l3M2E5UkVSRVJFUkVSRVJFUkVSRUhXSGdTUlFtVmx2ci9FNk4ydGZPMXVQeHd0eGtBZUFMTUdNN3FQQThWbDRwYmljbHhDRTZTdFVISyswK2k5V0dUWnQzb01tdmRXOTJSaHBHRnc2TnlFcFVJaUlpSWlJaUlpSWlJaUk2K1REd0pBb1RxNjIxd2xPajlyV3piVFNaeGZtV2VsME1aTEwyUThHeTQ2MkJaM1pHV2grc3N2dHE2eHZ3ODlaZGNMcGM0ckhoUXdjakx6Y25mSXNpSWlJaUlpSWlJaUlpSXFKVERnTlBvakN4MmV6aXRsb2REUUJvTVBtM3MyMi91dFBZYUJJckp4VnlPVktUay9wZ2xkMVRYbG1OelR2MndPdjFBZ0RrY2huR2pTcEVhbkppbUZkR1JFUkVSRVJFUkVSRVJFU25HZ2FlUkdGaThXdHBxLzIxcFcyRHNUWHdOSFF3di9QbzhRcHhPeU10cGNOcTBQNXk5SGdGdHUzYUoxYXFxcU9qY1BiWVVkRHJZc0s4TWlJaUlpSWlJaUlpSWlJaU9oVXg4Q1FLRTZ0ZmhhZm0xd3BQWTJQbkFrK3YxNHZqRmRYaWZsWjZhaCtzc09zT2w1Wmg1OTRENHI1T3E4RzVaNTBSY2JORmlZaUlpSWlJaUlpSWlJam8xTUhBa3loTXJOYldDaysxT2hyTkRpZHNkdDljVDRWY2poaU5PdVM5bGRXMTRteE1yVWFOK0xqWXZsMXNKeHc0ZEFUN0RoNFM5MlAxT3B4NzVtaW9sTW93cm9xSWlJaUlpSWlJaUlpSWlFNTFERHlKd3NEaGRNTHQ4UUFBbEFvRkZISTU2dXByeGZPR1dEMGtFa25JKzQrVlY0cmJtUkZRM2JsbmZ6R0tTa3JGL2ZpNFdKd3pialFVY242TElTSWlJaUlpSWlJaUlpS2l2c1UwZ2lnTWJQN3RiSCt0NVBSdlp4c1hxd3Q1cjhQcFJGVk5uYmdmem5hMmdpQmc1OTRES0RsNlhEeVduSmlBOFdlTWpKaVpva1JFUkVSRVJFUkVSRVJFZEdwajRFa1VCbFpiczdndHp1ODBtY1ZqN2MzdkxDdXZnaUFJQUlDRWVJTjRmMy96ZXIzWXVuTXZ5aXFxeEdQcHFja1lOMm80cEZLR25VUkVSRVJFUkVSRVJFUkUxRDhZZUJLRmdjWFdPcjlURXgwRkFEQ1pMZUl4dlM0bTVMMUhqMWVJMjlrWmFYMnd1bzU1UEI3OHNuMDNLcXRiMi9CbVo2Umh6SWhoN2JiaUpTSWlJaUlpSWlJaUlpSWk2bTBNUEluQzRNU1d0czBPSjVvZERnQyttWjdxWDBQUUU1bWJMRENabXdBQU1wa1VhU2xKZmIvWUUzZzhYbXphc2hNMWRmWGlzWUU1bVJneExKOWhKeEVSRVJFUkVSRVJFUkVSOVRzR25rUmhZTEg2VlhpcW85SG8xODYyM2VyT3N0YnF6clRrSkNqay9mc2w3UFY2OGRQV0hRRmhaLzdBSEJRTUdkeXY2eUFpSWlJaUlpSWlJaUlpSW1yQlFYdEVZV0N6dDFaNHFxT2owZmhyMVNZQUdQUzZvUGNJZ29DeWlrcHhQenV6Zjl2WkNvS0F6VHYyb0xxMk5ld3NHREtZWVNjUkVSRVJFUkVSRVJFUkVZVVZBMCtpZnViMWVtR3pOd01BSkJJSjFORlJZcHRhQU5EcmcxZDQxalVZMGV4d0FnQ2lvMVJJakkvcis4WCtTaEFFYk51MUQrV1YxZUt4b1hrRGtUOHdwOS9XUUVSRVJFUkVSRVJFUkVSRUZBd0RUNkorMWhKMkFyNTJ0aEtKcEZNdGJmM0R4dlRVNUg2ZGw3bDdmeEdPSG05dHB6czROeHREQitmMjIvdUppSWlJaUlpSWlJaUlpSWhDWWVCSjFNK3N0c0IydGk2M1d6d21rMGtSbzFHM3VVY1FCRlJVMVlyN0dha3BmYi9RWCswdk9veERSNDZKK3ptWjZTZ2NtdGR2N3ljaUlpSWlJaUlpSWlJaUltcVBQTndMSURyZCtBZWVHblUwVEtiV2RyYTZtSmlnbFp2MURZMW9kamdBK05yWkdtS0R6L25zYmNWSGptSi9jWW00bjVHV2d0R0ZRL3ZsM1VSRVJFVDl4ZTN4b0t5OENyVy8vanVYeCtNTjk1S0lpQ2dJbVV5S0tKVUtpWEd4eUV4UGdWd21DL2VTaUlpSWlDaENNUEFrNm1kV3EwM2MxbWlpMGVnM3Z6TTJWRHZicXY1dlozdmsySEhzM2xjazdxY2tKV0RzeUlKK2JhVkxSRVJFMU5lTUpqTU9IQ3BGZkVJaWhoVU1oMWFyaFl3L1FDY2lpa2dlandjV2l3VVZGUlhZdkdNdmhnektnVUhmUDc4UVRFUkVSRVNSallFblVUK3oydjBxUEtPalVWbmQycW8yMlB4T1FSQUM1M2VtSlBmdEFnRWNyNmpHOXQzN3hmMkVPQVBPR2pNU1VpbTdZQk1SRWRHcHcyZ3lZLytob3hnK3ZCQUdneUhjeXlFaW9nN0laRExvOVhybzlYb1lqU25ZczJjUGhnN0tadWhKUkVSRVJKemhTZFRmVG14cDYxL2hhZEMzRFR4OTdXeWRBSHp0Yk9NTStqNWRYMVZOSFRidjJOMjZwbGc5empsek5HUXlmcnNnSWlLaVU0ZmI0OEdCUTZVWVBudzR3MDRpb3BPUXdXREE4T0hEY2VCUUtkd2VUN2lYUTBSRVJFUmh4Z1NEcUovWjdjM2l0a3FsUXBQRkNnQ1FTQ1RReGJRTlBQM2IyYWFsSlBWcFMxbHprd1cvYk44RlFSQUFBTG9ZTGM0OWN6VG5vaEFSRWRFcHA2eThDdkVKaVF3N2lZaE9ZZ2FEQWZFSmlTZ3Jyd3IzVW9pSWlJZ296Qmg0RXZVanQ5c0RwOHNGQUpETFpYQTRIR0s0R0tOUnQ2bWlQTEdkYlVacVNwK3RyZG5od01iTjIrRjIrMzR6VnFPT3hubG5uUUdsUXRGbjd5UWlJaUlLbDlxR1JxU2xwWVY3R1VSRTFFTnBhV21vTTVyQ3ZRd2lJaUlpQ2pNR25rVDl5TmJjV3QycGpvcUMwV1FXOTRQTjcyd3dtc1IydGxFcVpaKzFzL1Y0UFBocDYwN1lmcTArVmNqbE9IdmNhRVNwbEgzeVBpSWlJcUp3YTNZNG9OVnF3NzBNSWlMcUlhMVdDN3ZmZjJzVEVSRVIwZW1KZ1NkUlAvSnZaeHNkSFEyVDMveE9mWkQ1bmNjclc5dnlwS2NtOTFrNzIyMjc5cUhoMTkrSWxVZ2tPSFBNQ09pMG1qNTVGeEVSRVZFazhIaThrTEZ0UHhIUlNVOG1rOEhqOFlaN0dVUkVSRVFVWmd3OGlmcVJ6VzRYdDlYUlVXajBDenhqVDZqd0ZBUUJGVlUxNG41NlNuS2ZyT25Bb1NNb3EyZ05WZ3VINWlFNU1iNVAza1ZFUkVSRVJFUkVSRVJFUk5UYkdIZ1M5U1AvQ3Mrb0tCWE1UUlp4LzhTV3RnMUdFK3pORHQrMUtoWGk0Mko3ZlQzbGxkWFlkL0NRdUorYm5ZRkJBN0o2L1QxRVJFUkVSRVJFUkVSRVJFUjloWUVuVVQreStRV2VjcmtNYnJjSEFCQWRwWUpLR1RndnM3eXFXdHhPUzBuczlYYTJqU1l6dHV6Y0krNG54c2RoeExEOFhuMEhFUkVSRVJFUkVSRVJFUkZSWDJQZ1NkU1BiTTJ0Z2FmWGI4WklqRmJiNXRySzZscHhPejIxZDl2WjJwc2QyTGg1dXpqbkpFYXJ3VmxuaklCVXltOEpSRVJFUkVSRVJFUkVSRVIwY21HNlFkU1AvRnZhdWx4dWNWc1hvd200cnNscWc5WG1tL2Vwa01zUmIraTlkclllanhlYnR1eEFzOE1KQUZBcUZCaC94a2dvRllwZWV3Y1JFUkVSRVJFUkVSRVJFVkYvWWVCSjFFOEVRUWhvYWV0ZjdhbUxDYXp3ckt5dUViZVRreEo2dGZKeTE3NkRhRFNaQVFBU2lRUm5uVEVDTVZwTkIzY1JFUkVSMGNuT1pETEI0WEMwZTgzaHc0ZFJXMXZiN2pVdHFxdXJzWC8vL2s1ZFYxUlUxS2xubmd5V0xsMktCUXNXaE9YZGJyY2JGb3NsNUhtTHhRSkJFRUx1bjRvY0RnZEtTMHRSV2xwNnluNnNXN2R1UlZsWldiaVgwU2sybXcwTkRRMXd1OTA5dW9hSWlJaUlxS3ZrNFY0QTBlbWkyZUVVL3dNOE9rcUZKb3RWUEtjN29hVnRWWFdkdUoyU2xOQnJheWlycU1LUlk4ZkYvWkVGUTVBWUg5ZHJ6eWNpSWlLaW50dXpady91dmZkZXZQenl5OGpMeXdQZysrVTVsOHNGUVJEZzlYcmhkRHJoY0RoZ3Q5dGhzVmhndFZyUjFOUUVrOG1FeHNaR1hITEpKY2pJeUFoNDdwUXBVekIxNmxUY2Nzc3RJZDg5WThZTVhIbmxsWmc1YzJhSDYvem9vNC93eFJkZllNMmFOZTFlOS9iYmIyUDE2dFVkWG5leTJMQmhBOHJLeWpCcjFxeCtmL2VhTld2dzNIUFBoZnhjVHA0OEdXKzg4UVl5TXpQaGREb3hlZkprdlB2dXUwaE83dDBSR2FHVWxwWjI2anFGUWdHTlJvTmR1M2FGdkdiQ2hBa2RQa2NRQkR6OTlOUFl0R2tUTWpNenNYVHAwczR1OWFReWQrNWNYSG5sbGJqampqdkVZd2NPSE1EQmd3Yzd2RGMvUHg5RGhnd0pPSGI0OE9FTzd4czRjR0RJYzlkY2N3MG1USmpRNXZ1RTErdkYzWGZmamZyNmVyenp6anZRQmhuZElnZ0M3cjMzWHRUVjFlRzk5OTZEWE00ZlN4RVJFUkZSNytDL1dSTDFFLzkydHRIUlVXZzBOWW43TVg0dGJWMXVOK3FOamVKK2NtSjhyN3kveVdyRjl0Mzd4UDJNdEdUa1ptZTBjd2NSRVJFUkJmUGdndzlpKy9idHZmYTh6Z1NCMjdkdngrelpzOXU5UmlhVFFhL1hJejQrSHFtcHFjakl5RUJEUXdNVUNnVmlZbUo2YTdrZCt2cnJyN0Y4K1hJOCtPQ0R5TTNON2ZYbkwxNjhHTXVXTGV2V3ZhZEs2TnJpNG9zdmJuUHNwcHR1Q3RpZlBuMTZ3SDV1Ymk0V0wxNE1BUGp3d3cvUjJOaUk3b3FOamNYVXFWUEYvVnR2dmJWVDk2V2xwV0htekpsNDZxbW5RbDdUbVQrcmYvLzczOWkwYVJOU1VsSlFWbGFHMTE5L3ZkTnI2RzB2dlBCQ3J6MXJ6Smd4T1AvODg5dTladE9tVFhqLy9mYzdmTmExMTE3Ykp2Q2NNV05HaC9lMTkvazNtODJ3MisxdGpuLzY2YWM0ZXZRb3JyNzZhaGlOUmhpTnhvRHo4Zkh4MkxScEUwcEtTbkRWVlZjRnJTWlhLcFg5RnRBVEVSRVIwYW1GZ1NkUlA3SDUvUWVoVXFHQTErc0ZBS2lqbzZEdys2M1c2cG82c1JJMHpxQ0hTcW5zOGJzOUhpOSszcm9MYnJjSEFLRFZxREc2Y0ZpUG4wdEVSRVIwT3Jyb29vc3dkT2pRa09jUEhqeUlyVnUzWXVUSWtTZ29LT2pWZDArZlBoMFpHUmxRcVZSUXE5WFFhRFNJaVltQlRxZjcvK3pkZVhoTVp4c0c4SHN5TWRsR05sbUlKUFlRRWtKYlZkUlN5NGZTVmxEVlQ2c04xU2l0ZmF2YUs1YlEybmRLclcwMVJYd05pcURXSUNTV1dpT0V5TDZUYlpidmora2NtY3lTeVM3Y3YrdnExVG5udk9jOTcwd21jOGs4NTNrZVdGbFpRU1FTYVl6ZnRtMGJ6cDQ5aTkyN2Qydk5GUklTb3ZNYUR4OCsxRHJXb2tVTHVMaTRHTFhHeTVjdkl6bzZHazVPVGtZK3E1THg5ZldGdWJtNVVXUFBuejl2VkZaYlZiTjU4MmFOYlQ4L1A4eWJOdysxYXRWQ2ZuNCt2dnp5U3l4YXRBZ09EcytyeGtnSy9IMXg2TkNoVXBWS2RYTnowd2g0cmwyN1ZuZ2NGeGVIV2JObVllM2F0ZkQzOThlc1diTlFzMlpOQUtvTVR4Y1hGL3p5eXk5YWN3WUZCZW5jWDloUFAvMkVQWHYyd052Ykd3c1dMTUQ4K2ZQeDY2Ky93c0xDUWl2SVd4RU9IRGhRWm5PWm01c1hHZkJVMjc5L3Y5NWo3NzMzbnQ1amJkdTJ4ZnZ2djYrMWY5KytmVGh6NW96R3ZtN2R1aFdaK1gzNzltM2gvUmdVRklTZ29DQ3RNZjcrL3RpMWE1ZXdibDFyYjlTb0VWYXZYcTMzT2tSRVJFUkUrakRnU1ZSQkN2YnNMUGhGVk9IK25YRUpCY3ZaT3BiSnRTTnYzRUpHcHFyWGo0bUpDZDVzMVZ3anlFcEVSRVJFeHV2ZXZidkI0NU1uVDRhSmlRbkdqUnRuZEpBd0pTVkZDTWc5ZVBBQUFIRGp4ZzJrcDZjRFVHVnZBa0Q3OXUwTmxwb3NMRDQrSG5YcTFORjU3SWNmZnRDNVB6SXlVcXZVNkpRcFUvUStsNUVqUjhMZjN4L2UzdDZReVdTNGNPRUNXclpzcWJPY1pWa2FPSEFnN08yTmE4K1FtcHFxTStDNVlzV0tZbDlYbmJWVytGd1hGeGYwNjlldjJQTVZKU2twQ1E4ZlBnUUE0Zi9oNGVFQVZKbUFoZFdxVlVzb2FhdGVWMUVaY3lYSmZOV1ZYVnJ3dmFrT3JLcjN1YnU3dzgzTlRXTzhycCtmaFlXRndldks1WElzWDc0Y2YvNzVKeG8zYm95NWMrZENJcEZnNnRTcG1ERmpCclp1M1lxMHREU01HREZDK0wycENNYThobUZoWVpnMmJSb2NIUjJ4ZWZObWd3SDcwTkJRNGJGU3FjVGp4NCtGZmVwUzE4RHoxeXM5UFIwWkdSbGFyN0UrRGc0T2FOV3FGWlJLSmE1ZnZ3NEhCd2ZVckZrVHAwK2ZOdXI4Z21KaVlqQnQyalI0ZUhoZy92ejVpSWlJd0tWTGwvRGxsMThLSld0emMzTXhhZElrNU9Ua1lOMjZkWkRKWkFnSkNjR0lFU00wZ3ZCRVJFUkVSQ1hGaUFkUkJTbFkwbGFkd1Fsbzl1OVVLcFVhQWM5YVpkQy9VN3R2WjJQWVdGZGNTVE1pSWlLaWluSTNLaHFSMTIvaVNYdzg4dk5sQnNlMmFOR2lYTllRRXhPRHk1Y3ZvM1BuemtZSE93RWdJaUlDQVFFQkd2dFdyVm9sUEY2NGNHR0oxaE1WRllYazVHUWhPUFhMTDc4STJYTzZBalRHWkhMdDJyVUxLU2twd3JaU3FjU1BQLzZJOWV2WDQrTEZpOGpLeXNMRml4ZTFBbUs2QW1RQkFRRjQ0NDAzU3ZUY3lvS2g3TGppbnR1c1diTnlDWGllTzNkT3ExeXFCU2cxZGdBQUlBQkpSRUZVdXJ6eDVzMmJ0VXJZRmxYU3Rqekwrc3JsY2lIUW12UHZEWi9xMHFjNU9UbkNZNGxFVXFKZ1pHSmlJdWJObTRmcjE2L0R4OGNIczJiTmdwV1ZsVERubkRsek1HL2VQT3pidHc5UlVWR1lQSG55QzFNZU5Tc3JDMHVYTGdVQWZQUE5OMFZtSnhmK1BBZ0xDME5ZV0JnQVlOU29VVnJqZzRLQ3NIUG56bUwvZk9WeU9jYU9IWXQrL2ZvWlZlcTJzTmpZV0l3Wk13WWVIaDZZTVdNR0xDd3NJSlZLY2VqUUlUeDgrRkFJU1AvMTExK1FTcVdZUEhreTZ0ZXZqOWpZV0p3NWN3Yng4Zkg0L3Z2dllXSmlVdXhyRXhFUkVSRVZ4SUFuVVFWNVZpRGdXZkFMdUlMOU8xUFRNcENYbnc4QXNEQTNLM1ZnTXZQcE00MituVzYxYTZLZU8vdDJFaEVSMGNzbE95Y0hvWCtmeGUyN1VhaGhaNHNHZGV2QXhycTZWbmxYalhQeUZhVzY1b29WS3d3R3k0NGRPNFpqeDQ0Vk9ZODZPTkcyYlZ1aEgxOVFVQkQyN05tRGVmUG1vVjY5ZWdCUW9yS2p5Y25KU0U1T1J0KytmZEd3WVVNRUJnYWlkZXZXNk5peFk3SG5LaWd5TWhJU2lVUW9renB5NUVpTUdUTUcrL2Z2UjNoNE9LUlNLVDc1NUJOaC9MRmp4M0RyMWkyTUdERkNheTUzZC9kU3JhVzBTaEw4OC9QelEweE1USVgxQSszYXRTdmVmUE5OQU1EMzMzK1BHemR1Q084VmRWQlJ2ZjN4eHg5anlaSWxRa25iSVVPR1lQbnk1WEJ3Y01DVEowOHdmdno0Y2wzcjBhTkhFUmdZcUxGUFhWYjFxNisrRXZaTm5EaXh5RXpwd280Y09ZSlZxMVloS3lzTDc3NzdMa2FOR2lWa0Q2cEpKQkxNbWpVTDY5ZXZ4NTQ5ZXpCOCtIQjg4c2tuK09DREQ3VEdWclRBd0VBa0ppYWlhOWV1YU5PbVRaSGpDNzYvZXZYcWhUNTkrbWo4RHYzMDAwOWx1ajVEbjVlRzFLcFZDOE9HRFVPUEhqMkVPYnk4dkRCbnpod2tKeWNMMlp2TGxpMUQ3OTY5aFZLOUxpNHVtRDkvUHFLam94bnNKQ0lpSXFJeXdZQW5VUVVwR1BETXljMFZIdHNVS0duN0pENUJlRnpMdVhUbGJGVjlPeVBZdDVPSWlJaGVhZ3FGQW44Y09JVE16Q3k4Mi8wZE5HcFF6Nmp6UXM5Y0xKUHJmL3Z0dDhMamdJQUFkT3pZRWUzYXRkTVljL2JzV1lTR2htcU1QWGp3b0ZDV0ZBRE16TXpnNktqNjk5L2R1M2NCQUxhMnRzSStkY0RUbUF5czVzMmJZOG1TSmNMOC9mdjNoNU9URXdJREExR3ZYajEwNzk0ZDkrN2QwOXZUTWlNalErY3hOemMzU0NRU1JFVkZvVWVQSHNqS1VyVk1hTmFzR1Q3NDRBTklwVktFaFlYQjE5Y1h2cjYrd25uMzd0M0RyVnUzTlBhOWlHN2N1QUZQVDg4U0IzN0tpN201T2N6TnpmSDA2VlBjdm4wYkFMVGVGelkyTnNKNHFWUUtHeHNiNVA5N0k2VjZPek16czhMV3ZIUG5UaUhBdW5QblRvMUE3TWNmZjF5c3VhS2lvckI2OVdwRVJFUUFBTnExYTRkV3JWcHA5WmtzeU5QVEUxMjdkc1dSSTBld2J0MDY3TjI3RjRNR0RVTFhybDFoWm1aV3F1ZFdFanQzN3NTWk0yZmc1T1NrTXp1ektFcWxzdHlDZ25LNTZ1L0ZrczR2RW9uUXMyZFBuUm5jQUxCZ3dRTGg4WUVEQjNUMk9wMC9mejRBVmVuc0xsMjZsR2dkUkVSRVJFUU1lQkpWa0lJbGJRc0dQNnNYS0duN3BBejdkK3JxMjJsYWdUMXNpSWlJaUNwQzJLVXJTRXBPd2FCKzc4SFJvVWFGWDc5ejU4N0M0NENBQU5TclYwOWpINkRxb3hrYUdxcXhQekl5VWlQZ3FaYVptWWxyMTY0QkFCNDllZ1FIQndlTlBvZCtmbjY0YytjT0lpTWpkV1pNL3ZEREQ3QzJ0Z1lBbkRoeEFvNk9qbkJ5Y3RJYVp5aHdldkxrU1p3OGVWSnIvNFlORzJCbFpZV1VsQlEwYU5CQUNFQUJxaXpQUllzV0FYaWUwVmZlQmc0Y1dHWnpuVHAxQ25QbXpFSHYzcjN4elRmZmxObThaZW4wNmRPUXlWU1ZZaDQ5ZWdSWDErZVZXOTU5OTEzaDhaZGZmcWx4WHVFU3R4WEIwZEVSeWNuSkdvRjhPenM3NFRFQTVPZm5Jemc0V092Y0d6ZWVWNmpadDI4ZlZxMWFCYkZZakdIRGhtSGp4bzA0ZmZxMDBYMG1WNnhZZ2MyYk4rUHk1Y3RZdW5RcDh2UHo4Y0VISDVUeTJSVlBhR2dvdG16WkFrdExTeVFrSk9EcnI3L0c1czJia1pLU0Fnc0xpeUo3bGdLcUd6dUtLZ0dzVUNoS0ZMUlVCenhMMis5MDgrYk5Cby83K2ZtaFU2ZE8rUFRUVC9XT3FWR2o0ai9EaVlpSWlPamx3WUFuVVFXUXllVkNxVnF4MkFSeXVhcUVtdFRLRW1LeDZvL1NaOWs1UW9CU0xEYUJZdzE3M1pNWklUNHhtWDA3aVlpSTZLV1huWk9Ec1BBSXZPN2pYU25CenZKdzRzUUpvZC83MHFWTFVhTkdEU3hldkZnNDNycDFhN2k0dU9EVXFWTm8xNjZkUmgvQXVMZzQ1T1hsd2R2Ykc0QXFzMDlkQ3JXdzVjdVhGN21Xdkx3OGlNVmlJUkJTcTFZdG5EOS9IZ0RRdUhGampZQ25UQ2JEblR0MzBMRmp4MkwxTGkwSmRkQ3ZmLy8rR2tHYTRPQmcyTnZiYTJYWUFzQ0ZDeGNRRlJXbGQ4NVdyVnFoWHIxNkNBNE9oa1FpS1ZFdncvSjI4T0JCV0ZwYTR0bXpaeGcrZkRnbVRweUloZzBiQW5oZS9yUmJ0MjdZdkhrejNOemNrSmVYaDNmZmZSZmJ0MitIczdNelltSmlLalQ0K2VEQkE5amEydW85bnB1Yml6VnIxaGljbzJQSGpqaDc5aXlHRHgrTyt2WHJvMU9uVHNWYWc3T3pNeFl0V29UYnQyL2o3Tm16ZVAvOTk0dDFmbW1kUDM4ZWl4WXRncW1wS2ViTW1ZTUpFeVlBVUdWc3pwMDdGd2tKQ1JnOWVqUmF0MjZ0ZFc1SVNJandXS0ZRNFA3OSt4cjcxSjhUYXJtNXVVTDUyT0pRWndLWDVOeUMzTnpjaWh3amxVcU5Ha2RFUkVSRVZCSU1lQkpWZ0lJWm5aSnExWkF0VjVXMHJTNTkzcjh6cmtCMnAyTU5leUVRV2x4NStma0lqN3d1Yk5ldTVjeStuVVJFUlBSU2luNzRDQXFGQW5YZFg1d3YwTGRzMllJdFc3YVU2RnlsVW9sOSsvYWhSWXNXQ0E4UHgvRGh3N0Zod3daTW1EQUJnd2NQRnNZMWF0UUlTcVVTTjI3Y1FLdFdyWVQ5VjY1Y0FRRDQrUGdBVUpXSHpNakkwTGhHYm00dVRwOCtqVE5uem1EaXhJa0cxOU90V3pmMDdOa1Q0OGFORS9aWlcxdWpjK2ZPY0haMjFoaHJhbXFLNWN1WGExMnZPS1pPbmFwenY3cmNwVnJ1diswaHZ2amlDNDJNdGlkUG5pQWlJZ0tmZmZhWlZyL0dkdTNhSVRZMlZ1KzFMUzB0TVgvK2ZIejk5ZGY0L2ZmZllXRmhnU0ZEaHBUMHFaUzVPM2Z1NE9yVnEramV2VHNPSHo2TWdRTUhZdW5TcFpnMmJSb0FJREV4VVJpYm1wb0tjM056SVpDVmtwSUNFeE1UcEthbVZ1aWFqeDA3Qmc4UER3Q3E5OGZEaHcrRnZxOEZqUjQ5R3IxNzl4YTIvLzc3YjRTR2hnSlFsWFV1V0JLMThQdk9XQjRlSHNKYUtzcmZmLytOZ0lBQUtCUUtUSnMyRFMxYXROQTQzclp0VzJ6ZHVoWFRwazFEbHk1ZE1HTEVDSTNTeEQvODhJUEcrTEN3TUlTRmhRbmJoVE9jMDlQVElTMVFQY2hZNmo2d0JXK2VLSTcwOUhUaFJvaWl4TVRFNFBEaHcwV09LMjUvVnlJaUlpSWlnQUZQb2dxaC9pTVMwT3lOVXJCL1ozeGkyWlN6dlhyak5ySnpWRjhDbVVrazhQRnFVdUs1aUlpSWlGNWs2Um1xbm9RT0RpV3ZqRkhXK3ZidGl6NTkrbWpzKy9QUFA3Rm56NTRpenoxLy9qeWlvNlBSdDI5ZmhJZUh3OFBEQTdObno4YTZkZXVFZjBPS1JDSzR1TGlnZHUzYU9IWHFsRWJBODhTSkUzQjNkMGY5K3ZXRmZkYlcxbmo2OUNuT25qMExBTmk3ZHkvMjd0MkxPblhxQ0tVc0RWRXFsY0k0a1VnRUh4OGZJYUJhbUlXRmhjNWd4c09IRHdHb3lwTVdIbDh3c0hIeG9uRjlWVk5UVTJGcGFhbFZ2ck5EaHc0NGVmSWtqaDgvanE1ZHUyb2M4L1QwaEtlbnA4RjU3ZTN0RVJBUWdHKysrUWJidDIrSG5aMWRoWlhuTGNyT25Udmg0dUtDWnMyYTRmRGh3eGc4ZURDaW9xS0VuMDNCdnBqang0L1hPTGN5U3ZRZU8zWU00ZUhoUXQvYXRtM2JZdGFzV1VhZCsvYmJiK1B0dDkvVzJuL3ExQ21EV2JyNjFLOWZIKzNidHkvMmVhV3hkKzllckZtekJpWW1Kdmp1dSsrMG5vOUlKTUtBQVFQdzFsdHZZZUhDaFRoNjlDZ3VYcnlJTVdQR0NHdFZaKzNHeGNYaGswOCt3VGZmZktQeDJmTFRUejlwekJrZkg2OHpvRndVZFM5ZUt5dXJJa2JxRmhzYmk4REFRS1BHUmtSRWFHU0c2OE9BSnhFUkVSR1ZCQU9lUkJWQUhZQUVBSVhpZWVtaDZ2OEdQSlZLSlpLU245OXg3VlRDTCszaUVwTHc0Tkh6TzlkOXZKckFySlNsaVlpSWlJaGVXUCtXZEpSVXExYkpDM25PeHNaR3EyUmp3YXd0ZmVSeU9UWnUzQWh2YjIrNHU3c0wrMzE4ZkxCcTFTb2hzMHVkdWRpaFF3Y0VCd2RqMkxCaHNMUzBSR3hzTE1MRHd6RjA2RkRoM05PblR5TWtKQVNYTGwwU3lzQzJhTkVDL3Y3K2FOaXdJYnAxNjFia3VnNGVQSWlEQnc4Q0FPcldyWXNOR3pZWUhMOXk1VXFqanprNE9HZ0VOdFFCbnFMRXhjWHA3RXZhdm4xN09EazVZZXZXclhqNzdiZGhabVptMUh3RjFhbFRCMU9uVHNXTUdUT3djdVZLTkdqUUFNMmFOU3YyUEdYcDZ0V3JPSFhxRkw3ODhrdUlSQ0lBcW42THMyZlBCbUQ4NjFhUlRwNDhDVGMzTnlIUU4zMzZkS1NscFNFL1AxOGpPRnNjcDA2ZHd0R2pSNHQ5WHBjdVhTb3M0Sm1ibTR0VnExWWhKQ1FFRmhZV21ENTlPdDU0NHcyOTQxMWRYYkYwNlZKczM3NGRPM2Jzd096WnM5R2xTeGVNR2pWS3lOWk1UazRHQUVSSFIrdWRSeTZYSXlvcUNpNHVMdGkzYjEreFN2ZW1wS1FBZ01IeXc0WjRlbnFXNkQyNGYvOStoSVdGNGZ2dnZ5L1JkWW1JaUlpSUNtUEFrNmdDRkF4NHloWFA3NlMzL3Jla2JXcGFCdkwvL1JMS3l0SUNVaXZMWWwramNDbGJWeGRuMUs1VnNwSlBSRVJFUkZTeFRwdzRnUWNQSG1EdTNMbGF4d3FXSTFWbllmWHAwd2UvL2ZZYmdvS0NNSGp3WUd6YnRnMVNxVlNqTkdob2FDZ3VYTGlBMXExYm8wZVBIcGcxYXhhYU5Ha2k5SDJjT0hFaTVISTVSQ0tSVnJZa0FBUUdCc0xiMnhzOWV2UUFBS1BLWmVvS2ZBUUdCdUx3NGNObEVwaVR5V1I0OU9nUjJyWnRxM1ZNTEJiajg4OC94OEtGQzdGdTNib1NaemEyYWRNR2ZuNStlUHIwS1pvMmJWcmFKWmRhWkdRa2JHeHMwTHQzYjZIVWEwRWhJU0ZhNVUvMStlV1hYMkJ2WC80WjBUTm56a1JLU29wR2FlSGlCTlNVU3FVUTNDMnNPTzhqWTRMNlplWHUzYnRZdUhBaG9xT2o0ZUxpZ3Rtelo2TnUzYnBGbmljV2l6Rmt5QkMwYk5rU0FRRUJPSHIwS09MaTRyQjA2VklBRUxKYTkrL2ZEeE1URTN6MTFWZGFyODNWcTFlUm5aMk41T1JrckZ5NVVnaDRPanM3bzNyMTZnYXYvK2pSSXdCQXpabzFpL3VVQmJHeHNjakx5eXZXT1pHUmtVSldlMEhHdkdaRVJFUkVSTG93NEVsVUFRcVd0TTNMeXhjZVMvLzl3aW9oT1VYWTUxaWpaRjlBUkY2L2haeGMxUitaNW1abThQRXlYTEtMaUlpSWlNcGVTWHQ0ZW5wNnd0dmJHMjNhdE1HMWE5ZTBqc2ZFeE1EVTFGUUlWams2T3FKSGp4N1l1WE1uTEMwdGNlVElFWXdZTVFLV2xzOXZuQnN3WUFEOC9mMzFscmxzMzc0OVpzNmNpVHAxNm1EVXFGRmF4d01EQStIcTZ2cENsWmY4NTU5L0lKUEowS1NKN3JZTlhidDJ4ZEdqUnhFY0hBeFhWMWY0K3ZxVzZEb2ZmZlJSYVpaWnBqcDM3Z3hiVzlzaWV5eHUzcnhaNzdHSWlBZ3NXN2FzckplbVYybmZNNGNQSDBab2FDaW1UcDFxVklaMFpUdHo1Z3ptekprRHVWeU85dTNiWS96NDhjWHVwOW04ZVhPc1c3Y09DeGN1eEtCQmc0VDlseTlmaHFPakkvcjE2NGUxYTljaU96c2I0OGVQaDYrdnIxQzZlZS9ldlJDSlJHalRwbzJRa1EwQTI3ZHZML0s2NGVIaEFGU2xvdXZWcTFlc05hdk5uRG5UWUFhcUlWOTg4WVhHOW91WXNVeEVSRVJFVlFNRG5rUVZRQjJJTE1qU3doeGlzZXBPK29URVpHRy9rME9OWXMvL0pENFJEeDgvRWJaYmVudStVS1hkaUlpSWlGNFZKZTNoV2F0V0xjeVlNVVB2OFd2WHJxRmV2WG9hbVYxZmZQRUZ6cDgvanpWcjFzRGIyeHQ5Ky9iVk9LZHg0OFlHcjJsaFlRRnJhMnZzMjdjUERnNE9MMVNRVDU5VHAwNEJnRWJ2MHNLbVRadUdVYU5HWWMyYU5jakt5c0lubjN5aU4xdXd2TWhrTW8zc3h0SndjWEdCaTR0TGtlTU05VyswdHJZdWs3VVl5MUR3MWMvUHI4anpVMU5UY2VuU3BiSmNrcGF5L0JtOS92cnI4UGIyeG4vKzh4K3QvckhGWVdOamc0Q0FBR0g3NmRPbkNBc0xRNDhlUGRDdlh6OGtKQ1FnS0NnSU1wa01reVpOZ28yTkRjTER3M0g2OUdsMDdOZ1JqbzZPV25NZVBIZ1F0MjdkZ3ArZm41RHQrYi8vL1E5aXNSaUppWWxDNzl4cDA2WmgvUGp4K09xcnIvRGxsMTlxek5HbFN4ZTlOeG1venkyWTRabVptWWtUSjA1b1pKd1h0bXZYTHB3NmRRcXJWcTB5N3NVaElpSWlJaW9DQTU1RUZhQmdTVnMxZFhhblRDWkhTbHE2c04vUndhNVljK2ZsNStQeTFYK0ViVGVYbXFqbHJQMkhMaEVSRVJHVnY1TDI4QVQwbC94TVRFekV6WnMzOGVHSEgycnNUMGhJRUI0L2Zmb1VhV2xwc0xNei90K1NJcEVJa3lkUHhwTW5UN0I1ODJhNHVibWhYYnQyUnA5ZjBYSnpjM0gwNkZHNHVycWlRWU1HZXNkSnBWSXNXclFJa3lkUHhyWnQyM0RqeGcyTUdUT21WQ1U3QzhySnlkRlpBbGp0eXBVcldMUm9FYVpPblFwdmIrOHl1YVl4M252dnZSS2Z1M0hqeGpKY0NiUitCNG9yUGo0ZWxwYVc1WmJkV2RZL0k0bEVnc0RBd0RKWW1hYVFrQkRrNXVhaVY2OWVBQUIvZjMvRXhNVGcyTEZqNk5hdEcxeGRYYkZnd1FLWW1abkJ6ODhQUjQ0YzBab2pLU2tKQnc0Y3dFY2ZmU1FFUENVU0NRQmc3ZHExa01sa0dENThPUGJzMllORml4WWhLU2xKNithSEtWT21HRnhuNFRLMEd6ZHVSRWhJQ09SeU9jYU9IYXN6c0t6K3ZQUHc4RER1eFNBaUlpSWlLZ0lEbmtRVm9HQkpXN1hxVWxXNXNlVFVWQ2dVQ2dDQWpYVjFtUDM3eDZleElxN2RSRTZ1S3FCcWJpWkJDeS85ZDk0U0VSRVJVZFVURkJRRXBWS0p6cDA3Qy90Q1EwT3hkT2xTV0ZoWTRPdXZ2OGE2ZGVzd2N1UklUSjgrSFo2ZXhyYzJrRWdrbURsekp0YXVYYXR4bnZyZnB5K1N2WHYzSWowOUhSOS8vSEdSWTUyY25MQjA2VklFQkFUZzBxVkxHRFpzR1ByMDZZUCsvZnVqUm8yaUs2cms1ZVdoV3JWcVdwbWg1ODZkUTJKaW9zNU1PalZ6YzNQazVlVmgwcVJKR0Q5K2ZLa3kvb3BqNTg2ZGVvOWR2bnpaWUVEdWwxOStLZE8xR05QUFVSMEVTMHRMMHpwMjU4NGR1THU3bCttYUNxcXNuMUZ4WkdWbFlmZnUzWGp0dGRkUXYzNTlBS3FiRktaTm00YWJOMi9DemMwTkV5ZE9SR3BxS3NhTUdRTVhGeGZoL1Zxd0IycEtTZ3BNVEV5ME1vQjM3TmlCa3lkUG9tM2J0aGd3WUFEYXRtMkxTWk1tWWRPbVRVaFBUOWZLOGxSVEtwVkZydDNQenc4WkdSa0lDUWxCYW1vcVpzeVlvVldTMlpoNWlJaUlpSWlLZ3dGUG9uS21WQ3AxbHJSVlozZ21KcVVLKzV3Y2l0ZS9NeWtsRlRHeGNjSjJTKyttTEdWTFJFUkVWSUc2ZGV1bXNXMm9oMmZoc2NaNDhPQUI5dTNiQng4Zkh6Um8wQUJQbmp6QjZ0V3JjZTdjT1RScTFBaXpaczJDazVNVDNOM2RNWFBtVEl3Wk13YSt2cjRZUEhnd3JQNzk5MlpSbkoyZE1YMzZkQ1FsSlNFbkp3Y1NpVVFvSFd0aFlXSFVISEZ4Y1RoejVvemU1d0NvQXJlNkdOTm44K0hEaDlpMmJSdnM3ZTN4N3J2dkdyVW1HeHNiTEZpd0FFRkJRZmo1NTUreFo4OGU3TjI3RjYxYnQ4YVFJVU9FSUpJdWYvenhCelp2M296cTFhdkQzTndjWXJFWWNya2M4Zkh4QUtBUmZDNnNTWk1tV0w1OE9hWk9uWXBGaXhZaExTME4vZnYzTjJyTnBhSHJKa3Uxb2dLUUplbWJhT2o5Yk16UHlOemNIRFZyMXNUdnYvOE91Vnd1WkI5R1IwZmoxcTFiR0Rod1lMR3ZhNnpLK2hrVngvcjE2NUdWbFFWL2YzK04vVlpXVnJDMnRzYm8wYU9SbEpTRXZuMzdDcSszK25jK09EZ1l6WnMzUjJabUpzNmRPd2QzZDNlSXhXSUFxa3pwZGV2V0lUZzRHSFhyMXNYRWlSTUJBTFZyMThZUFAveUFjZVBHWWMrZVBYajI3Qm5HakJrRHVWeU9wS1FrU0tWU21KdWI0L3o1OHdDZVo0bnFZbUppZ3JGangwSWlrU0FwS1FsS3BSSUpDUW13dHJhR21aa1pVbEpTY1AzNmRZMmV3MFJFUkVSRXBjV0FKMUU1eThuTkUrNWVOVEVSUWFGUVBaWmFxYjQ4aWs4cVdmOU9oVUtCS3dWSzJicXlsQzBSRVJGUmhmdjIyMjlMZE43Qmd3Y1JIaDV1Y0l4TUpzT0NCUXVnVkNveFlzUUlyRjI3RnZ2MjdZTmNMa2YvL3YzaDUrZUhhdi9lN09iajQ0T2xTNWRpNXN5WjJMTm5EeDQrZkloNTgrWVp2UjZSU0lTaFE0ZHFCYzNlZXVzdG84NlBqbzdHbWpWckRJN1JkOXlZZ0dkb2FDaHljM014YWRJa21KbVpHYlVtUVBXOCt2WHJoeTVkdW1ENzl1MDRlUEFnYnQ2OGFiRGZKUUI0ZVhsQm9WQWdQVDBkNmVuUDIwOVlXMXVqYytmT0dESmtpTUh6WFZ4Y3NIanhZa3lZTUFGYnQyN1YyMSt4TEJuVEc3TXdMeTh2T0RzN2wraDZyNy8rdXQ3bnRIMzdkcjNuRFI0OFdIZzhac3dZQkFZR2Fvd1hpVVI0L2ZYWDlmYVVIVDU4dU5GclhMOSt2ZDVqbGZFek1sWmVYaDVPbkRpQlFZTUdhWldMalk2T3h1alJvNUdmbjQvMzNuc1BJMGFNRUk2OS9mYmIyTDE3TjFhc1dDSHNNelUxRmJJMWI5NjhpZm56NXlNMk5oYmUzdDZZT1hNbXBGS3BNTmJaMlJtQmdZR1lNR0dDUnNibzU1OS9EcGxNcHJHT2xpMWJHbndPSXBFSW8wYU5na0toZ0VLaHdHZWZmWWI4L0h5Tk1kMjdkemYrUlNFaUlpSWlLZ0lEbmtUbHJPQ1hSZ1dyOWtpdHJKQ2JsNGYwakV3QXFydGdhOWpwN3R1a3k3M29HR1JrUFFVQW1KcUs0ZTNKM2lkRVJFUkVGYVZodzRaNCsrMjNEV2I2R1pLVGt3TnJhMnVEWTB4TlRkR3VYVHZZMjl1amZ2MzZhTnEwS2E1ZXZZcXZ2LzRhVFpwb3R6R29WNjhlVnE5ZWpVMmJOdUhUVHo4dDFucEVJaEg2OSsrUGhJUUVLSlZLV0ZoWW9GMjdkdkR4OFRIcS9EWnQycFFvUzlCWWd3Y1BocE9URXpwMDZGQ2k4MjF0YlRGcTFDZ01HVElFeWNuSlJiNzJ6Wm8xdytIRGh3R29LcllvbFVxWW1KaG9sYmcxeE5IUkVZc1hMMFo4Zkh5RkJOSU12ZjduenAzRDlPblR0ZmFQR3pldXhOZWJQMysrMWo0UER3OE1IejdjWUJCMXhJZ1JhTnk0TVFEZ3RkZGV3KzdkdTVHYm15dVVVYTVXclpyT25vL05talVEQUF3WU1NRG9OY2JFeEJnczhWelJQeU1YRnhjNE9Ua1ZPVTRpa1dEcTFLbDQ4ODAzdFk3VnJWc1hJMGVPUkdabXBsWlEyTkhSRVZ1M2JzWGR1M2VSbjU4UFUxTlR1TG01Q2IxOVhWMWRJWkZJTUhUb1VBd1lNRURJK2l5OHhrMmJOZ25aM2FhbXB2RDE5UlV5TlNVU0NWcTJiR24wWjUrSmlRbE1URXp3MFVjZklTVWxCUXFGQW1LeEdQWHExVVBQbmoyTm1vT0lpSWlJeUJnaTJkTlVOazRnS2tleGNRazRkeWxDWTUrSmlRbmU3L0VPWXVNU2NENDhFZ0JRdzk0V0hkOTZ3Nmc1czNOeThkZUowNURKNUFBQUw4OUc4S2hmdDB6WFRVUkVSUFNpTzNjaEhPY3VYc2FZRVVPTGZXN29tWXN2Wk4rK3dncjI0dE8xVFVSVUhDL3JaOGlSSTBmUXVlM3JsYjBNSWlJaUlpcGpwbFoyUnYvajFhUThGMEpFME5PLzB4SWlrUWdKU1NuQ3Z1S1VzNzMyejIwaDJHa3R0VUxEdXU2bFh5Z1JFUkhSSzBRc05vRmNMcS9zWlJTcGNHRGlaUXhVRUZIRmVSay9RK1J5T2NSaWZyMUZSRVJFOUtyanZ3aUp5bG5oUGtpQUt1QUpBQWtGK25jNkd4bndURXBKUlV4c25MRGR3cXNKVEV6NHEweEVSRVJVSE9abVpzakt5cXJzWlJBUlVTbGxaV1hCd3R5OHNwZEJSRVJFUkpXTVVSS2ljcGFkazZ1MXI3cVZKYkp6Y3ZIMFdUWUFWUTlPVzV2cVJjNmxVQ2h3K2VvL3dyYXJTMDA0MXJBdnU4VVNFUkVSdlNJYzdXMFJHeHRiMmNzZ0lxSlNpbzJOaFlPZFRXVXZnNGlJaUlncUdRT2VST1ZNVjhCVEtyVkNja3Fxc0cxdmEydFVsdWE5NkJoa1pqMEZvQXFTZW50NmxOMUNpWWlJaUY0aGJyVnJJamtwRWFtcHFVVVBKaUtpRjFKcWFpcVNreExoN2xxcnNwZENSRVJFUkpXTUFVK2ljcWFycEcxMUt5c2twNllKMnpYc2JZdWNKemN2RC8vY3ZpZHNOMmxVSHhibVptV3pTQ0lpSXFKWGpLbFlqQ1lONitMYXRXc01laElSVlVHcHFhbTRkdTBhbWpTc0N6SGJ2QkFSRVJHOThrd3Jld0ZFTHp2ZEdaNldTRXA1SHZCME1DTGdlZXZ1ZmNqa2NnQ3FrcmdONjdxWDNTS0ppSWlJWGtGMk50YndiRmdIMTY5ZFJRMEhSN2k0dUVBcWxVSXNGbGYyMG9pSVNBZTVYSTZzckN6RXhzWWlPU2tSbmczcndzN0d1cktYUlVSRVJFUXZBQVk4aWNxUlhLNUF2a3ltc1U5U3JScEVJaEV5TXJNQUFDS1JDSFkyaHZ1TlBIMldqYWdIajRSdEwwOFBvMHJnRWhFUkVaRmhkamJXZU1PbkdXSWV4K0dmRzllUm5aTUR1VnhSMmNzaUlpSWR4R0lUV0ppYnc4SE9CbS80TklNcGIxQWhJaUlpb244eDRFbFVqbkp5dGJNN3Jhd3NrWnFXRHFWU0NRQ3dzYTRPVTFQRGY2VDljL3NlRkFyVkYyODE3RzFSeTlteDdCZExSRVJFOUlveUZZdFJ6NzAyNnJuWHJ1eWxFQkVSRVJFUkVWRUpNRVdNcUJ6bDV1WnA3Wk5hV2lDNUdPVnNNekt6OFBEeEUySGJxM0dqc2xzZ0VSRVJFUkVSRVJFUkVSRlJGY2VBSjFFNTBwbmhhV21oMGIremhwM2hnT2UxbTNlRXg3V2NIVkhEaUg2ZlJFUkVSRVJFUkVSRVJFUkVyd29HUEluS1VZNk9ERTlMU3d1a3BCVUllTnJiNlQwL0tUa1ZjUWxKQUZTOVByMmFNTHVUaUlpSWlJaUlpSWlJaUlpb0lBWThpY3BScm80TVQ2VlNDYmxjMVk5VGFtVUpjek9KM3ZPdjNYcWUzVm5IMVFYVnBWWmx2MGdpSWlJaUlpSWlJaUlpSXFJcWpBRlBvbktVbTZlZDRabWQvVHdJYXFpY2JXeGNBbEpTMHdFQVlyRUptalNxWC9ZTEpDSWlJaUlpSWlJaUlpSWlxdUlZOENRcVI0VkwycHFZbUNBak0wdllOdFNQODU4N1VjTGpCblhjWVdsaFh2WUxKQ0lpSWlJaUlpSWlJaUlpcXVJWThDUXFSem1GU3RwYVdwZ2pOVDFkMkxiWGsrRVpsNUNFOUl4TUFJQ3BxUmdlRGV1VzJ4cUppSWlJaUlpSWlJaUlpSWlxTXRQS1hrQlplS2JJUjNCY0pNTFNIaUErTHdNNWNsbGxMNGxJeFF4QVRmMkhkOTU2b1A5Z2dmTitqb3pTUDQ2b0VIT3hLWndsMW1odFd3ZDlhamFIcFVtMXlsNFNFUkVSRVJFUkVSRVJFVkc1cWZJQno4ak14MWdUL1RjUzg3S0tIa3hFOUFySWtjdndJRHNGRDdKVGNEejVEa2JVZlJ2TnE5ZXU3R1VSRVJFUkVSRVJFUkVSRVpXTEtsM1NOakx6TWViY0RtR3drNGhJajhTOExNeTVIWUtybWJHVnZSUWlJaUlpSWlJaUlpSWlvbkpSWlFPZXp4VDVXQlA5ZDJVdmc0aW9TbGdkZlJMUEZQbVZ2UXdpSWlJaUlpSWlJaUlpb2pKWFpRT2V3WEdSek93a0lqSlNZbDRXZ3VNaUszc1pSRVJFUkVSRVJFUkVSRVJscnNvR1BNUFNIbFQyRW9pSXFoUitiaElSRVJFUkVSRVJFUkhSeTZqS0Jqemo4eklxZXdsRVJGVUtQemVKaUlpSWlJaUlpSWlJNkdWVVpRT2VPWEpaWlMrQmlLaEs0ZWNtRVJFUkVSRVJFUkVSRWIyTXFtekFrNGlJaUlpSWlJaUlpSWlJaUlpSUFVOGlJaUlpSWlJaUlpSWlJaUlpcXJJWThDUWlJaUlpSWlJaUlpSWlJaUtpS29zQlR5SWlJaUlpSWlJaUlpSWlJaUtxc2hqd0pDSWlJaUlpSWlJaUlpSWlJcUlxaXdGUElpSWlJaUlpSWlJaUlpSWlJcXF5R1BBa0lpSWlJaUlpSWlJaUlpSWlvaXFMQVU4aUlpSWlJaUlpSWlJaUlpSWlxcklZOENRaUlpSWlJaUlpSWlJaUlpS2lLb3NCVHlJaUlpSWlJaUlpSWlJaUlpS3FzaGp3SkNJaUlpSWlJaUlpSWlJaUlxSXFpd0ZQSWlJaUlpSWlJaUlpSWlJaUlxcXlHUEFrSWlJaUlpSWlJaUlpSWlJaW9pcUxBVThpSWlJaUlpSWlJaUlpSWlJaXFySk1LM3NCUkVSRVJFUkVsVWttbHlOQVZmZEZBQUFnQUVsRVFWVG1jUndTVTlLUWs1c0x1VnhSMlVzaUlxSUtJaGFid056TURJNzJ0bkNyWFJPbVluRmxMNG1JaUlpSVNvQUJUeUlpSWlJaWVtV2xwbWZnNXQxbzFIQndSTk5tWHBCS3BSRHp5MjRpb2xlR1hDNUhWbFlXWW1OamNlSEtkVFJwV0JkMk50YVZ2U3dpSWlJaUtpWUdQSW1JaUlpSTZKV1VtcDZCZis0K2dKZVhOK3pzN0NwN09VUkVWQW5FWWpGc2JHeGdZMk9EMU5TYXVIYnRHandiMW1IUWs0aUlpS2lLWVE5UElpSWlJaUo2NWNqa2N0eThHdzB2THk4R080bUlDQUJnWjJjSEx5OHYzTHdiRFpsY1h0bkxJU0lpSXFKaVlNQ1RpSWlJaUloZU9UR1A0MUREd1pIQlRpSWkwbUJuWjRjYURvNkllUnhYMlVzaElpSWlvbUpnd0pPSWlJaUlpRjQ1aVNscGNIRnhxZXhsRUJIUkM4akZ4UVZKcWVtVnZRd2lJaUlpS2dZR1BJbUlpSWlJNkpXVGs1c0xxVlJhMmNzZ0lxSVhrRlFxUlhaT1RtVXZnNGlJaUlpS2dRRlBJaUlpSWlKNjVjamxDb2pGNHNwZUJoRVJ2WURFWWpIa2NrVmxMNE9JaUlpSWlvRUJUeUlpSWlJaUlpSWlJaUlpSWlLcXNoandKQ0lpSWlJaUlpSWlJaUlpSXFJcWl3RlBJaUlpSWlJaUlpSWlJaUlpSXFxeUdQQWtJaUlpSWlJaUlpSWlJaUlpb2lxTEFVOGlJaUlpSWlJaUlpSWlJaUlpcXJJWThDUWlJaUlpSWlwRCsvZnZSMGhJU0tubWVQcjBxY1oyYm00dXRtN2Rpb3lNREwzbnhNVEU2RDBXSHgrUGYvNzVwOGpyeHNmSDQvYnQyMGF2OCtMRmkwaExTOU43L09IRGgwaE1URFI2dnJLa1ZDcHgrdlJweE1mSGw4bDhxYW1wT0hqd1lKbk1WUjZ1WExtQ1AvLzhzN0tYVWVWRVJrYmk2dFdyQnNkY3ZIZ1JRVUZCcGI1V1VsSVNsRXBscWVlcEtJbUppYmgvLzM2eHpybDU4eVlpSWlJTWp2bnp6eit4ZS9kdW8rZDg5dXdaVWxKU0lKUEpTaldHaUlpSWlGNXVESGdTRVJFUkVSR1ZvYlZyMTJMYnRtMGxQbi9seXBYNDczLy9pK2pvYUdGZlFrSUNkdS9lallDQUFKMEJrK1BIajJQbzBLSFlzR0dEempsLy9mVlhmUFBOTjBWZSsrZWZmOGJJa1NPTld1ZWRPM2N3YmRvMExGbXlSTytZa1NOSFl0T21UVnI3YzNOemtaU1VaTlIxU2lvL1B4K3paczNDaFFzWHltUys0OGVQWThtU0pVVUd4d0JWWU92ZXZYdWwvaThxS3Nxb3RjbmxjcXhldlJyTGx5L1hlTis4VEs1ZHU0WnUzYnBwQk9TVlNpWHk4dktRbTV1TDdPeHNwS2VuSXlFaEFROGVQTUQxNjljUkZoYUdvMGVQSWlnb0NKczNiOGFqUjQrMDVsMjFhaFZtejU2Tm5Kd2N2ZGMrY3VRSTFxeFpVK1FhVTFKUzBLMWJONXc4ZVZMcm1FS2h3RGZmZklPeFk4Y2ErWXpMaDB3bVEwcEtpdFovdWJtNUd1T1VTaVcrKys0N1RKNDh1VmczRFN4YXRBZ1RKa3d3T0diUG5qMDZQeGQwVWI5dVE0Y08xZnN6VWlxVkdEdDJMTDc0NGdzR1BJbUlpSWhlWWFhVnZRQWlJaUlpSXFLWGlWd3VSN1ZxMVVwOGZydDI3ZkMvLy8wUE0yZk94T3JWcTJGbFpRVTNOemQ4L1BISCtQbm5uN0Y3OTI0TUdqUklHSC9qeGcwc1hyd1lFb2tFYmRxMEtkYTFRa0pDc0cvZlBreWFOQW4xNjljMytqeVpUSWJGaXhlamV2WHFHRGR1SEFEZzNyMTdxRk9uRGt4TjlmK1pLWlBKOE9lZmYyTEhqaDF3Y25MQ3NtWExZR0ppM0gyNEJ3NGMwTG5mM3Q0ZWJkdTJOWHJ0YXZmdjM4Zmx5NWQxSHZQMTljWHAwNmMxOXRuYTJxSmF0V3JZc21VTGZIMTl0YzZ4c0xCQXExYXRBS2dDekgvODhVZXgxMVJZdFdyVmhLek5oSVFFZzltMDNicDF3L3IxNjdGMjdWcjQrZm5wSFZlblRoMlltWm1WZW0yRlRabzBTZS9yV1JKLy9mVlhrV011WDc2TXlaTW5HeHdqRm90aFkyT0RHalZxb0ZhdFduQjFkUldPWGJwMENWRlJVUmcrZkRqTXpjMUx2V1pETGx5NGdNVEVSQXdkT3JSY3IxT1U2OWV2Nnd4SWpobzFDdSsvLzc2d0xSS0pNR0hDQkh6OTlkZVlNMmNPbGk5ZkRyRllYSkZMQlFBRUJRWGh3WU1IOFBYMVJXcHFLbEpUVXpXTzE2aFJBMmZQbmtWVVZCVGVlKzg5blJubEVva0V6czdPRmJWa0lpSWlJcW9rREhnU0VSRVJFUkdWRWFWU0NZVkNZVERvVjVTV0xWdGk3Tml4Q0F3TXhKbzFhNFRneE1DQkEzSG8wQ0g4L3Z2djZOT25ENlJTS1dKall6RnQyalFvRkFyTW1UTUgzdDdleGJyVzVjdVhFUjBkRFNjbnAyS2R0Mm5USnR5L2Z4L2ZmLzg5N096c0VCMGRqUkVqUnVEZGQ5L0Y2TkdqdGNablpXWGg0TUdEK09PUFA1Q1FrSURhdFd1alY2OWV4U3J2dVd6Wk1wMzdtelZyQm5kM2QxeTZkRWxqdjF3dUJ3QkVSRVFJajlWOGZIeHcvZnAxdlZsN3ZyNitXTEJnZ2RaK3NWaU0yN2R2Nnp6bTR1S0NkZXZXYWV6YnZIbXovaWRrQkpGSUpEemV0V3VYM3FCdlFaY3VYZEo2TFFwYXRXb1ZQRHc4U3JVdVhicDI3UXBQVDArOXgyL2R1b1ZMbHk2aFJZc1dhTmFzV1psZWUvRGd3WEIxZFlXWm1Sa3NMUzFoWldXRjZ0V3J3OXJhR2xaV1ZocXZZMEU3ZHV4QWpSbzE4TjU3N3dGUVpSUHFLdUdhbVprSlFCWFUxNlZCZ3daRnJ2SFhYMzlGdFdyVjhPalJJL3o4ODg5NngxbGJXK09ERHo0b2NyN1NXclpzR2R6ZDNhRlFLTkN2WHo4QXdLbFRwNkJRS0RUR2VYbDV3ZExTVXVzR0FBRG8wS0ZEdWE3eDl1M2J3dTlRVUZDUXpyTEMvdjcrMkxWckZ3QlZPZkg5Ky9kcmpXblVxQkZXcjE1ZHJtc2xJaUlpb3NySGdDZlJTNnlCMUJudjFYNGRhKzRlUm80OHY3S1hRMFJFUlBUU3k4OVgvWnVyTkJtZUFOQzllM2RrWm1iaTdiZmZGdlpKSkJMTW5qMGJ6czdPa0VxbEFJQ2FOV3VpUjQ4ZWFONjhPVjUvL2ZVaTV4MDVjaVQ4L2YzaDdlME5tVXlHQ3hjdW9HWExsc0o4eGpoOCtERDI3Tm1EVHovOUZLMWJ0d1lBMUsxYkYxMjZkTUdCQXdmUXVIRmo5T2pSUXhoLytmSmxEQm8wQ0RrNU9XalVxQkdHRFJ1R1RwMDY2UTFDNmFQTytEdDY5Q2dXTEZpQW5UdDN3dEhSVWRpM2N1VktuZWNkUDM0Y3g0OGYxOWczYnR3NDlPN2RHNzE3OXdhZ3lvNGNPblFvUHZyb0kyRk1jSEF3QUZWZjAyUEhqcUZmdjM2UVNDVEM5Y3pNek5DK2ZYdWtwNmZEd3NKQ09GYVFtNXNiQUZYQXpGQjJwaTdxY3d2NzhjY2ZoY2ZxQUx1K3pMdTh2RHlJeFdLTjQvcm1MYTN1M2JzYlBENTU4bVNZbUpoZzNMaHhjSEZ4TVdyT2xKUVVJY2o0NE1FREFLcU01dlQwZEFBUW5sZjc5dTJOQ2pvV2RQbnlaVnk5ZWhWanhveUJtWmtaRkFvRm5qMTdCbjkvZjczbjZEdTJhOWN1S0pWS1lWMlptWmxDcHFHam95T3VYNytPeU1oSUFNRDI3ZHNOcnF0dTNib1ZFdkMwdExTRVZDclZ1QmxnN3R5NVdnRlB0Yk5uejJydE15WUx0NlJpWW1Jd2JkbzBlSGg0WVA3OCtZaUlpTUNsUzVmdzVaZGZDamVVNU9ibVl0S2tTY2pKeWNHNmRlc2drOGtRRWhLQ0VTTkc2UHg5SkNJaUlxS1hHd09lUkM4aDIycVcrS0poRjd6bDBCZ2lBR241ei9CVFZHaUZYRnNFNEgzWE4zQXMvam95OHA5VnlEV0ppSWlJQU9CdVZEUWlyOS9Fay9oNDVPY2I3dVBXb2tXTFVsMXJ3NFlOT2dNQTZvekZtSmdZZzJWRjFhWk9uWXBHalJvQkFBSURBM0g0OEdHTjQydlhyalZxUFh2MjdOSFk3dDY5T3laT25JaGR1M1loSlNWRlkzMC8vdmdqMXE5Zmo0c1hMeUlyS3dzWEwxNUV0MjdkTk00dnZBMEFBUUVCZVBMa0NWYXVYQWszTnpkNGVIamc2TkdqeU1qSVFFWkdoaEE0V2JGaUJSbzNib3g2OWVvQkFOTFQwOUd1WFR2MDdkc1hYbDVld2pvKysrd3pEQmt5QkowN2R6YnFPUnBqKy9idFF1bkt2THc4SWVOVUhkaThkdTBheG80ZEMydHI2eUxuNnRhdEcwYVBIbzA2ZGVvZ0pDUUVCdzRjd0xCaHczRDE2bFVjT0hBQUgzLzhNZHEzYjQvKy9mdHJYRU9YLy8zdmYwYjNMRlRURjB4U3Y0WUFzRzdkT3V6WnMwZnYyRzdkdXFGdjM3NzQ2cXV2aW5YdHNoWVRFNFBMbHkramMrZk9SZ2M3QVZWMmJrQkFnTWErVmF0V0NZOFhMbHhZb3ZVb2xVcXNYNzhlZGVyVVFjK2VQYUZVS2pGNjlHaDRlSGhnN3R5NVd1UDM3Tm1EaUlnSW5jY0E0TC8vL2E5R29IRHAwcVhDNDhPSEQyUHQycldvVzdjdTFxOWZiekRRNysvdmIzU0o1L0t3WThjTzRUTXNQejlmNDhhTnNycVp3eGl4c2JFWU0yWU1QRHc4TUdQR0RGaFlXRUFxbGVMUW9VTjQrUEFoNXM2ZEM0bEVnci8rK2d0U3FSU1RKMDlHL2ZyMUVSc2Jpek5uemlBK1BoN2ZmLzk5cGI2V1JFUkVSRlR4R1BBa2VnbGx5L1BoVWQwRjZqK2xlN3UwUW1qOE5VUS8xZTVuVXBiRUloTjg0OUVUSFp3ODBjbXBHYVpmL1FXWitkbDZ4Njk4dmVndkFjdkNxSXVHUzRsOTQ5R3p4SE12dngxUzRuT0ppSWlvYkdUbjVDRDA3N080ZlRjS05leHMwYUJ1SGRoWVZ6Y1lXTWpPMTUzRlpLems1R1RFeE1Ub1BaNlhsMmZ3dUpxdWtxNmZmUEpKcWRhMmJkczI0WEZrWkNRa0Vna2NIQndBcURJOHg0d1pnLzM3OXlNOFBCeFNxVlRqZXNlT0hjT3RXN2N3WXNRSXJYbmQzZDN4Nk5FaktKVkt4TVRFNEx2dnZnT2d5ckt6dHJhR3RiVTFtalJwZ3BzM2J5SWdJRUFJVEhYcTFBbFRwa3pSbUNzakl3T1BIei9Hdlh2M3lqVGdXUlIxdHFDN3U3dlI1M2g3ZTJQVHBrMllQbjI2RUh6NzZxdXYwTGR2MzJKZjM1aU11TjI3ZHhzTWpsNjVjZ1hKeWNrQWdJY1BId0pRWlp6cUV4TVRvM0c4UzVjdXhpNjMyRmFzV0tHenBLamFzV1BIY096WXNTTG5VYjlPYmR1MnhjNmRPd0dvU3BydTJiTUg4K2JORTRMcHh2eU82UkljSEl5N2QrOWl3WUlGTURFeHdmSGp4M0h6NWsyMGJ0MWFaeDljZFlhd3ZoNjVDeGN1aEVLaHdLTkhqN0JpeFFvTUhqeFlLQzk5OE9CQjNMeDVFN05uejRaSUpOSUtKQmFVbjU5ZnJHenJzcWIrbk5pL2Z6LzI3ZHVIQlFzV3dOSFJFUXFGQWhNbVRJQ3BxU25tekpsalZML1R3dVdkQzFKbk8rc2EwN0JoUTd6enpqc1lObXdZZXZUb0lYeU9lM2w1WWM2Y09VaE9UaGF5TjVjdFc0YmV2WHNMbWZBdUxpNllQMzgrb3FPakdld2tJaUlpZWdVeDRFa3ZORWN6YTlTVE9zRzJtaVdzVE0xaGFtS0NmSVVjdVFvWjB2S2VJaWszRXcrZUppSlBvZnNPZmxPUkdFdGFsZTRMbzlHWHRzREx4ZzF6bXc4czFUeUc5UDE3Y1puT2w2dkl4OWI3SnpDK2llb3VjeE9SQ0Y4MDZJSnBrYnZMOURxRmRYUnFpZzVPcXI0OWRhd2NNTXRyQUtaZi9RWFBaTGs2eDllMnNDL1g5UmlyczNQSmV3aXBBNTUvdkQyaHJKYWpZZkRaRlhpcTUvVWpJaUlpbFQ4T0hFSm1aaGJlN2Y0T0dqV29aOVE1b1djdWx1cWFVNlpNMFFyaUFhck1wQ0ZEaHFCbHk1Wll0R2lSM3ZObnpacUYwNmRQNnl5NytPbW5uNVpxYlFVRG5sRlJVZWpSb3dleXNySUFxUHBkZnZEQkI1QktwUWdMQzRPdnJ5OThmWDJGOGZmdTNjT3RXN2MwOWhYVXJWczMyTnZidzk3ZUhyYTJ0ckN6czlQcWtUaGx5aFNJUkNKa1pHVEF4TVFFT1RrNVd2TThmdndZZ0tva2IwV3lzckxDYTYrOWhscTFhaGw5enJsejU3QnIxeTdjdTNjUEF3Y09SRXhNRE5hdFc0ZkV4RVFNSFRxMFdOZlhsVGxiWEwvODhnc3VYdFI4LytycUthcDI4ZUpGamZIbEdmQlUrL2JiYjRYSEFRRUI2Tml4STlxMWE2Y3g1dXpac3dnTkRkVVllL0RnUVlTSGh3dmJabVptUXRuaXUzZnZBZ0JzYlcyRmZlcUFwNkV5dEdyTm16ZkhraVZMa0pTVWhJMGJOOExGeFFWSlNVazRjT0FBZHUvZWpabzFhMkxnd0pMOXplZmo0d05BOWZzR0FQWHExVU9yVnEyUWtKQ0EyYk5udzhmSEIyM2J0Z1dneXY2OGUvY3VGaTFhQkJzYkc0MTVaREpaaFdSUUFzQVhYM3loYzM5MGREVFdyMStQcGsyYm9rYU5HZ0FBRXhNVDlPclZDNEdCZ1pnMGFSSUNBZ0tLRE13V3pqbzNka3luVHAzUXBVc1g5T3paVSsvdlM4SDMrNEVEQjNUMnRwMC9mejRBMWVkUlJiem5pWWlJaUtqeU1lQlppSzZnUld4MktzYUViMFcrbnFDYXNiclY5TVpYamY2anNhK29RRmRaQkZGK2VYZ0d1eCtjS2RVY003MzZ3OGV1cnNhK3BiZit4SW1FRzZXYVY1ZTZWbzdvNHV5TjlvNk5ZU3V4S25LOFhLbkEzY3c0L0I1ekhoZFM3bWtjRTRsRWNMZDBLUE0xVmdXbkVtL2kvZHF2bzJGMTFaZElUVzFjOGJaakUveWRlTFBjcm5rcy9ocWEyN3FqbzFOVEFFQjlxUk8rYSthTDJWZjNJRmZCSHFKRVJFUlVQcEtTVXpDbzMzdHdkS2hSMlVzUkFvdEZCUVBVNVNITnpNeDBIcGZKWkVKbW03RUtCMG9URXhPUmtwS0NCZzBhSUNJaVF0Zy9jdVJJSVJqNzNudnZGZXNhVXFrVURnNE9lUHo0TVo0OGVhSnp6RWNmZlNRRWdHclZxb1dMRnk5aXg0NGR3bXVTbjU4dmxPNXQzTGl4MGRkV0J6VnUzbFQ5ZS9ibzBhT1FTcVZDSDFGQVZRTFZ6czRPQUlRU3V3OGVQTUNGQ3hjQUFEWTJOaGcvZmp4TVRVMmhVQ2lFREVrQVNFMU5SWFIwTkFCVkgwVzE2T2hvTkd2V0RETm56b1M5dmVxR3ZiTm56eUlpSWtKdjcweDlObTgyWEhrRUFQNzg4MCtEd1NKMUlBZDRjVXZhRnN6YURRZ0lRTDE2OWJReWVlUGo0eEVhR3FxeFB6SXlVaVBncVphWm1ZbHIxNjRCQUI0OWVnUUhCd2ZoWndFQWZuNSt1SFBuRGlJakkzVm1KLy93d3c5Q0dXTXpNelBrNU9RZ05qWVdQL3p3QXdCQW9WQmczcng1a0Vna09IMzZ0RmJtcVBwOXNYdTM5ZzJrQmZ1K25qdDNEb0RxUGRxb1VTTTRPRGlnWDc5K2VPZWRkd0NvZmllUEhUc0dUMDlQcldBbm9GMUd0anpOblRzWHRXdlhobHd1RjRLZldWbFptRDE3TnV6czdEQnQyalNOTE1tdVhidENKQkpoNGNLRm1EcDFLaFl1WEFoTFMwdTk4NWRGZjgraWZsLzgvUHpRcVZNbmd6ZUpxSU8yUkVSRVJQVHlZOERUQ0M0V2R2akkvUzFzaS82N3NwZFNLUnpNcXFPRlhSMnQvVjJjdmNvMDRHa3ZrV0pJdlk1Q2hxQ3h4Q0lUTkxaMndWc09IbG9CejFmZHo5RW5NY2Y3UXlpaHhPbkVXK1ZlMGhZQVZ0NCtCQWV6Nm1obTR3WUE4TFN1alFtZXZUSC94bDRvZEpSc1V4dHliaFV5REpTL0xSajhIM1ZwTXg0L1M5RTcxc3JVRE52ZitycllhMC9MZTRiUHo2OHVjdHpHTi8xUlE2TDVKV1pjVHByQmM4eE5KTENWcUw0UWtDc1ZTTXpOTUdwTmhsNHpJaUtpVjUxTXByb2g4WFVmN3hjaTJBa0FTVWxKQUtBUmpORkZWOER6aXkrK3dILy8rMS9oZU1GTVRXT292L1RmdW5VckxDMHRFUmtaQ1VBVlZDd1k4SlRKWkxoejV3NDZkdXhZckg2S2FvY09IVUpJU0Fpc3JMUnZUbno2OUNsNjkrNHRCRHkvL3ZwckxGbXlCRnUzYmhYSzk0cEVJdGpiMjJQbzBLRkMvMUpqTEZ1MlRHTmJYZmExWUYvRndNQkFyZlAyN3QyTHZYdjNDdHZxZnB1Wm1aa2FXVzVCUVVFSUNnb0M4RHhZVS9DYXYvMzJtOWJjdi8vK3U4NjFLcFhLQ2kycFdkTFNybFhGaVJNbmhQZlAwcVZMVWFOR0RTeGUvUHptNGRhdFc4UEZ4UVduVHAxQ3UzYnRORXF1eHNYRklTOHZUeWd4VzcxNmRlellzUU5XVmxaSVMwdkQ4T0hEOGVhYmJ3cUI4Nk5IaitMdnYzWC83YStyMUxBNjRKbVFrQ0Q4enUzZnZ4OUhqaHhCUUVDQVJqQnU1ODZka01sa0dEWnNHSlJLcFZiWjdieTh2QW9MZU5hc1dSTnVibTdDalFGNWVYbVlOV3NXVWxOVHNYVHBVbFN2WGwxanZGd3VSNzE2OVRCbXpCajgrT09QbUQ1OU9oWXZYcXoxSEpSS1piRnZCTkRIemMydHlERlNxZFNvY1VSRVJFVDA4bVBBMDBqdnU3NkJVNG0zY1A5cFFtVXZwY0oxZG00R0ViVDdIM25adXNQSjNBWUpPZW1sdmthajZyWHdYVE5mV0ZlektQVmNCY2tVY2t5UC9FWG5zWS9ydG9lbmRXMEF3Skc0cXdhRHQvZWZKbWpNTTZmNWg4SnJzdi94UlZ4SU5oeG9MVmdPTitoUkdDNm4zRGM0L3I5MTI2Ty9tKzcrTUNVaGdnanRIWnVndldPVE1wblBVR2F5VENuSGdodjdzS0RGeDZodHFmcWk3M1g3QmhqZW9DdlczaTM5WGI0dnFoRVhOaG84L3A5YUxlRGZVRldTNlU1bUhLWkdGQzlqZzRpSWlMU2xwYXR1SUtyci91SjgyYTBPUEJVVlNNekx5d09nR2ZDMHRiV0ZyYTB0QU1EQ3dzSmdobFJPVGc1KysrMDMvUGJiYjVETDVlalhyNTl3VEgxdGEydHJkTzdjR2M3T3pocm5tcHFhWXZueTVjaklNTzRHTEgwS0JoSFZDcGVnVEU1T3h0U3BVNDBLYkU2ZE9sWG5mblZHby9yMU9IcjBLQllzV0lDZE8zY0twVTNWUFNybnpadUgyYk5ubzN2Mzduai8vZmMxNWdrTEM4T0dEUnVFY3JaV1ZsWll1SEFoQUdEeTVNbm8yYk1uT25YcUpJd3ZuRjMyOU9sVC9Qenp6K2pidDY5R0tkNWh3NFpwQlgwVUNnVk1UYlgvM1Bieksza1BlNFZDb2JjdmJXbm1yUWhidG16QmxpMWJTblN1VXFuRXZuMzcwS0pGQzRTSGgyUDQ4T0hZc0dFREpreVlnTUdEQnd2akdqVnFCS1ZTaVJzM2JxQlZxMWJDL2l0WHJnQjRYbllXZ1BDK21UMTdOcXBWcTRhUkkwY0t4MmJNbUZHaWRRWUhCOFBaMlJseGNYSHc5L2RIY0hBd0preVlnTGx6NThMYjJ4dFBuanpCd1lNSDBhRkRCOWpaMmNIUHp3K2pSbzNDYTYrOUpzd2hrOGwwbHJtdUNNbkp5WGowNkJHKy9mWmJMRm15QkIwN2RrVC8vdjJGNDVHUmtaZzBhUkxHamgyTG9VT0h3dG5aV2VmN1VTYVQ2WHp2RjBkNmVqck9uejl2MU5pWW1CZ2hZOXlRN3QyN2wycE5SRVJFUlBUaVk4RFRTR0tSQ1VaNS9BY1RyMnl2MUl5cnEya1A4ZWhaY3JIT3VaTVpWK0xyaVFDODQreWw5MWdYWnkvc2VuQzZ4UE1EUUgycE0rWjRmd2h6c2VhZHJBK2ZKZUZVNGszY3pueUMrT3gwNU1qellDYXVCa3V4R1p3dGJGRGZ5aGt0N09yQW83cisvanRLS0hFdFhmZmR6azVtMXNMamM4bDM5STREZ0tleVhMM0hZN05URFo1YjJPTm5LY1VhWHhWbHlYSXcvOFplTEdvNUdKWmkxUi9zLzZuVkFqSFBrdkcvV08wU1ZhOEN4d0x2dDhmWnhmc2RKaUlpSXQxeWNsVkJRd2VIRjZNdk9QQzgzR3I5K3ZVTmp0TVY4RFNHWEM1SFNFZ0l0bTNiaHBTVUZIVHExQW5EaGczVENtb0NxZ0JQd1NCUFFSWVdGanFEQk9vU3IvdjI3ZE1hWHpoZ1lFeFc0ZHk1YzlHelowK01HemRPWTM5c2JDeUNnNE14ZE9oUUlUaFN1QzlsY1NnVUNnQ3Ezb2xObXpaRlZGU1VSbGxhQU5pNGNTUHM3T3pRc21WTEFLckFiOEhBbUl1TGk4WjI0YXl4L2Z2MzQ5S2xTeGc1Y2lScTE2NHQ3RDkwNkpEV2VuSnpjelYrdGo0K1BoZytmRGdHREJoUTVITzVlZk1tcmw2OXFyVS9QejlmYnlESlVFbmJGMEhmdm4zUnAwOGZqWDFGbGU1Vk8zLytQS0tqbzlHM2IxK0VoNGZEdzhNRHMyZlB4cnAxNjRRc1dwRklCQmNYRjlTdVhSdW5UcDNTK0RtZU9IRUM3dTd1V3IrVCsvZnZSM2g0T0NaT25GaGtSblpSc3JLeXNILy9mdlR0MnhjN2R1eUF0YlUxRmk1Y2lERmp4dUQrL2Z2dzl2Ykd4bzBiSVJhTDRlL3ZEd2NIQjBna0VxeGF0UXJyMTY4WGZxNFZtZUZaV0sxYXRmRFRUei9Cd3NJQ1c3WnNRVWhJQ1ByMTZ5Y0VOWThmUHc2UlNJUTMzbmhEQ0JqcmtwT1RBN2xjam5YcjFobDEzUysvL0ZKclgyeHNyTTVzYlYwaUlpSTBNdGoxWWNDVGlJaUk2T1hIZ0djeDFKYzY0LzNhYitDUFIyR1Z0b2EvRS8vQlgzSGFmL3lXbDJZMmJxaHBiaXRzeCtXa2FXeDNkbTZHM1EvT1FJbVNCWUdybVlneHVuRlBqV0Juamp3ZjYrNytoUk1KTjdSbi9iY041UDJuQ1RpWGRBYzdINXhDVFhOYitMcTlDUlBkTnp2cjVHUnVneHBtejB2MDNNN1UzWCtJU3U1eGRncVczL29UazV0K0lPUUgrN3ExeHBHNHE2OWtQOCtDQWMrWVl0NjBRRVJFUlBxby9yVW9xYVFBUVdINStma0lEdytIcWFrcG1qUXhYRmtqSnljSHBxYW14YzZFbWpKbENxNWN1WUxHalJ0anhvd1phTmFzV1luWHUzTGxTcU9QT1RnNGFBVU1TcEpWK1BqeFkremV2UnRIamh5QlRDWkRnd1lOMExWclZ3Q2w2L21YazVNRFFCVkFidCsrUFZhdVhJbVltQmdoYUJrVkZZV3dzREI4OHNrblJwV2FEUWtKRWZvN0Z2YlpaNS9wM0Y5dy9kbloyUnI5RGJkdjM0N3o1ODlqL2ZyMXhqNGxyZUJvWm1ZbUxDeFVGWEZDUTBNQnFMSWFwMHlaSW13WDl1MjMzd0pRWmJjVzdIVmEwV3hzYkxRQ3lMcDZXQlltbDh1eGNlTkdlSHQ3dzkzZFhkanY0K09EVmF0V0lTeE05YmU1K3Zlb1E0Y09DQTRPeHJCaHcyQnBhWW5ZMkZpRWg0ZGo2TkNoR3ZQZXVYTUg2OWF0d3h0dnZBRXZMeStjUDM4ZU1URXh5TS9QeDZCQmc0VFN4c2J3OWZVVnlrOTM3ZG9WTzNic0FLREsyRjY3ZGkzTXpjMXgrZkpsbkR4NUVzT0dEUk9DaGNPSEQ4ZVVLVk1RRkJTRUR6LzhFSUFxTzdLaUFwNEZ5em1ycWQ5ZnZYcjF3ckpseTNEdTNEbTg5ZFpieU1yS1FtaG9hSkhCVHFWU2ljek1UTWpsY3FPQzJZRHVnS2VucDJlSlBnLzI3OStQc0xBd2ZQLzk5OFUrbDRpSWlJaXFQZ1k4aXhEekxCbHVscy83QVgxVXB5M09KZC9Cayt6VVNseFZ4WG1ucG1aMjU3SDRheGpvM2haaWtlcExBa2N6YXpTM2RVZEUyb01TemYrV2d3ZmNMUjJFYllWU2lYblhnNHFWQVJtWGs0YlZkdzVwWllnYTB0VDYrUjNaVDdMVGtHbWdkK1NMUUY5WjNvclN0YVkzT2pvMUxmWjU1NVB2SWlqbVBQcTV2WW5IejFJdzkvcnZMM1N3MDFaaXFkRXJ0Q3pWdEhoK28wQkY5RklsSWlLaWluZmt5QkU4ZS9ZTWJkcTAwZWdocUV0MmRyYkdtTnpjWE96ZnY3L0lhOXkvcjJxTjBLRkRCOXk0Y1FNM2J1aHZ5MUJVTnFHdWdFSmdZQ0FPSHo1c1ZMQkIxeGhkR1lVS2hRSmhZV0VJRGc3RytmUG5JUktKMEtGREIzejQ0WWZGNnVHcGkwS2h3T1BIajVHWW1BaFRVMU5VcjE0ZDc3enpEalpzMklCZHUzWmgwcVJKVUNxVldMMTZOYXlzck5DM2I5OWl6Yjk2OVdxWW01dmp6Smt6Mkx4NU13SURBMkZyYTR2WTJGZ2h5L092di83Q3JsMjdOTTVMUzB2VENPaU5IajFhQ01ycWtwV1ZoWkNRRUJ3OWVoU21wcWJvMWF1WDFwalUxRlNoNUhGQVFFQ3hub2VibTF1bEJqeEw2c1NKRTNqdzRJRkduMVkxRXhNVHBLYXEvaTVYOTVQdDA2Y1BmdnZ0TndRRkJXSHc0TUhZdG0wYnBGSXBldmZ1clhIdXlwVXJrWmVYaHdzWExtRElrQ0VBVkZtaW5UdDNCZ0NzV2JQRzZEWDI3dDBid2NIQjZOKy92MGFRR3dETXpjMlJucDZPSDM3NEFmWHIxeGRLeENvVUNuaDZlc0xEd3dNN2QrN0VmLzd6SDFoWVdFQ3BWQlk3Njd1NDFOblEvdjcrc0xlM2gxS3BGTXBHcTNYcjFnMWJ0bXpCcGsyYjBMcDFhL3orKysvSXpzNHU4ak1sSVNFQmNya2NQajQrUldabyt2bjVHY3dTajQyTkZUTGhqUlVaR1Nsa0JCZFVPTnViaUlpSWlGNU9ESGdXNGErNFNIeFN0d09xbVlnQkFCSVRVNHhzMUIzVEkzOHBZVTVqMVdFaGxxQ3RnNGZHdmtzcFVXaGxWeDlOckovM0pPcFMwN3ZFQWMvQ1BTVXZwTndyY2JuWEhMbnhnVFJQRzFmaDhlM00yQkpkcnlJWjg1cVlpNnNWNnpVUWkwd2dWeXFNR3R2Q3JvN1I4eGEySS9vVWxGQmk3Nk1MZUNyTDFUdHVhNXVSZW84VnR2SzFGN3RIa1M0MXpaOS80ZlVnaXdGUElpS2lsMDFXVnBiUW83Qnc3MGhkQ21jQTV1VGtGQ3Y3YjhPR0RVV09NYVo4YW1sa1pXVVpOZTd3NGNNNGRPZ1E3T3pzTUdEQUFQVHUzVnZvbzFrYTI3ZHZSMWhZR09yWHJ3K1JTQVJYVjFlSVJDSlVyMTRkSDN6d0FYNzk5VmYwNnRVTHQyL2ZSa1JFQkVhUEhnMnBWRnJrdk1vQ0xVeGNYVjFoYm02TzBOQlFkTzdjR2MyYk44Y2ZmL3lCYmR1MllkT21UYkN6c3hPQ2tBWEZ4OGVqWWNPR3dyYStyTGk0dURqODl0dHZPSHo0TUd4c2JQRDU1NStqVjY5ZVdvRXpRSlVkMjdTcDZpYkVnd2NQNHRtelp4ZzFhaFFrRWdubXo1OFBPenM3amZFeW1RekxscFRQMkMwQUFDQUFTVVJCVkMzRGtTTkhNR2pRb0NLZmQza3FhUTlQVDA5UGVIdDdvMDJiTnJoMjdaclc4WmlZR0ppYW1nb2xhUjBkSGRHalJ3L3MzTGtUbHBhV09ITGtDRWFNR0tIMWVyWnExUXFPam82b1U2Y08zTnpjNE9ibUJsZFhWNDFnbzY1U3pBVXRXN1lNQnc0Y2dFUWlRZmZ1M1RGdzRFRGs1bXIvdmJOa3lSTEV4Y1hCek13TXZyNit5TXZMZzB3bTB4ano4ODgvNC9QUFB3ZUFjdS9oK2V6WnMvK3pkK2RoVVpYdEg4Qy9zekJzdzc2RG9LQ2dLT0srWmVhQ1dxYVpXbWFydWJXb2JmYTI2TTl5TFNuenJUUzF6YmZTMGt4TjAxUnkxMHhUTTFkVUJGRmszM2VHZ2RsK2Z4QkhEak1Nd3hhaTM4OTFjVFhubk9jODV4bk9RREwzM1BjTkFCZzBhQkRjM055ZzArbU1BcDdXMXRaNCt1bW5zV3JWS256ODhjYzRmUGd3dW5YclZtT0o3RXBYcjE0RjBEZ0J4dm56NXhzRkxpMVZQWHUxSWRualJFUkVSTlJ5TU9CWml3S05DdHVTVCtHeGdIN0N2azVPL2hqbUhZNjk2UmVhY1dWTjcxNlBEckNXM3NxYVRDdk53L1hpVEJ6TGpoRUZQUHU2dFlPOTNOcHNNS3NtVmJNN0FlQktZWEw5RjF3SG5aMXVsVU82MnNCeXRvWm03T2xhYVlCSEJ6emZiaWcranRtRnMzazNhaDBmN2h5QVY5by9pTFhYRCtOb1ZreVRyczBBQTlZbi9OR2sxMmdzNVhvdERtVmNxblhjUU0rT05XWVVXNUloK20zZkdiV09HWHQwV2ExamlJaUk2UGFnMVdyeDNudnZJVGMzRjMzNzlrWFBuajNOampjWURGQ3BWS0lnbUpPVEUzYnQybFhydFY1NDRRVWtKeWRiTkxhcFdab3QyYXBWSzB5ZVBCbjkrdlVUbGZDZE8zY3VSb3dZZ1h2dnZkZWllWXFLaW5Ea3lCSDgrdXV2QUNxQ2ZyMTY5Y0tvVWFNUUdSbUpRWU1HQ1dPZmZQSkpIRDU4R0lzV0xVSmhZU0Y2OSs2TmtTTkhtcDMvMHFWTGVQLzk5NUdRa0lCeDQ4WUJxTGhYMzMzM0hlTGo0L0h3d3cvanhJa1RzTEt5UWtsSkNUNy8vSE9oWkd4VkpTVWx5TXpNeEtCQmc2RFZhcEdXVnZQZkcxdTNic1hPblRzeGNlSkVEQmd3QURLWkREazVPY2pKdWRVQ3dkL2ZIMmxwYVNndUxoWUNTVEtaREE0T0RsaXlaQWxlZi8xMXZQcnFxNWc3ZDY0UUVFMU1UTVRTcFV0eC9mcDF6SjA3RndNSERqUjVmYTFXVytleXl2VlIzeDZlUGo0K21EZHZYbzNIbzZPakVSZ1lLUFNaQkNxQ1hTZFBuc1RubjMrT3pwMDdtM3lkVm1aMU5wWlhYbmtGVXFuVVpNQnoxS2hSc0xLeVFwczJiZURpNGdJbkp5YzRPVGxCcVZSQ3FWVGk0NDgvUm54OFBFcEtTZ0FZQnp3Yit4N2w1dVpDSXBIQTBkSFI3TGpSbzBmandJRUQyTHQzTDZ5dHJmSHFxNi9XT3ZlUkkwY0FvTmJBcUNYbXpwMHJ5dkNzL1Btdm5xMWIxWTgvL29nLy92Z0RxMWF0YXZEMWlZaUlpS2psWWNDekZuS0pERnVTVHVBZTl4QzBxbExhOXRuQWdUaWRleDI1NVpaOXFya2xpdkFTbDdNOWtua0ZBSEEwTXdhVEFnY0paVzJ0cEhJTThBakZiMm5uNm53TlY0VzlhRnVydHl6anNDR0NsSjd3cVZKZTlIeGVRcE5mczZsSUFEelIrbDZNRCtnTEFQaS9UbU93OVBJTy9KVWJYK001ZnJhdWVDdjBZZGpMcmZGNmgxRVk1TlVKWDE3YmoweDF3YiswYXRQU1N2T2hSODMzMzgvV1ZYaWNvUzZBMXFDcmNhd1VFdmpZdXRSNHZDWXFiVG0rdUZiN3AzOTd1cld0VXdsbElpSWl1bk9wVkNvc1hyd1lmLy85TjN4OWZmSEdHN1YvK0NrN094c0dnd0VPRGc2aS9aWmtkbFVHZHBvNkM4d1NQLzFrM0haaHdvUUpSdnZDd3NJd1lNQUEwVDZ0Vm90VHAwN0IwOVBUb29Ebm4zLytpVVdMRmtHcjFjTGIyeHRUcDA3RjhPSEQ0ZXJxaWtPSERrR2xVcUZmdjFzZlVyV3pzOE93WWNQd3d3OC9RQ0tSWU9yVXFhS2dHQURFeE1UZ3lKRWpPSFBtREFEZ3hJa1RrTXZsNk5Pbmp6QkdwVkxobDE5K0FRQjgvUEhIUXFESXg4Y0hodzRkd3BneFk0eldldTdjT1JnTUJvU0doaUluSjhlaVhxZnIxcTNEdW5YclRCN2J0Mitmc01iS2dHWWxQejgvckZpeEF1KysreTVtelpxRmh4NTZDQXFGQXR1MmJZT0hod2MrL2ZSVGhJU0VtSm9XNTg2ZHc5S2xTekZuemh4MDd0eTUxalUyUkgxN2VBSXdtVUVMQUZsWldZaUppUkg2WDFiS3pNd1VIcGVVbENBL1A5OG8rN1dxNHVKaVhMbHlCWmN2WDBaTVRJeFJ0cU1selBXRjdkMjd0OWx5d3JObno0YVRreE9Ta3lzKy9GdTExSFZUM0tPRWhBVDQrdnJXMml1MHVMaFlLSCtyMCtrUUhSMHRsSEUySlRrNUdjZU9IWU5TcWF6MVF4K1dxSjRsdW1iTkdrUkZSVUduMDJIV3JGa21nOENWcjVXYVh2TkVSRVJFZEdkandMTVdFa2lnMGV1d01tNFBJcnM4QVFrcS9raTJrMXZqaFhaREVYbjVsMlplWWRQd3MzTkYreXBabkFCd0pMT2lQMUNCUm9WemVRbm80Um9rSEl2d0RxdFh3Rk5qMEtQcW4xbHQ3RTJYZW1wTS9hdVUwVTByelVOcUMrM0hhaSszeHNzaEk5REg3VmFwTEpsRWhpQ2xsOW1BWnpmWE5yQ1QzM3FEckx0TElKWjNuNFFmYng3RHp0Uy9vVyttak5YWjU5ZWowRXd2MWFxWms0c3YvWXdVVlc2TlkrM2wxdmloMzh1TnVyNjYwaHNNeUN5cld4RFowOW9KMG1wdnhCRVJFZEh0S3k0dURrdVdMRUZ5Y2pKOGZIeXdkT25TV29NNEJvTkJDQlFHQmdiK0c4dHNNcFZsUkd1ajB4bC9VQzBycTZMRXY3ZTN0MFZ6QkFZR29sdTNiaGc5ZWpUNjlPa2pCQzkxT2gzV3IxOFBEdzhQSWFoVVdscUtOV3ZXWU1lT0hmRDI5a1oyZGpiZWV1c3R6Sm8xQy8zNzl4Zm1URXhNeEpZdFcrRGs1SVJodzRZSjJibDJkbmFJaW9vQ1VORWJjczZjT1pESlpQRDM5NGU3dXp2a2Nqa01CZ05lZWVVVnBLV2xDVUdoU2djT0hJQkNvVUQzN3QxaGEydHJ0cHptdDk5K2l3MGJOdFJhY25QLy92MndzckpDdDI3ZGpJNTVlWGxoeG93WldMaHdJYlp2M3c2Z0l1RDc2cXV2bWczODJOallvTHk4SEcrOTlSYis4NS8vWU9qUW9XYlhjTHZadW5VckRBYUQwSGNUQUE0ZE9vUlBQLzBVdHJhMmVQbmxsL0hsbDE5aTVzeVplUGZkZHhFYUdncWdJc054Mzc1OWlJdUxRMXhjSEZKVEsxcWMyTmpZb0ZPblR2LzY4NmdNMGxVR2Fxc0daNXZpSHAwNWN3WWRPblF3T3lZNk9ob2ZmdmdoTWpJeU1INzhlQnc0Y0FETGxpM0QyYk5uTVgzNmRLUGZjd2FEQWN1WEw0ZE9wOE9ZTVdPYXBBL3BsQ2xUVUZoWWlLaW9LT1RsNVdIZXZIbEd2Wkp2aCtwTFJFUkVSTlI4R1BDc1JXWHM0V3BoS25hbG5NVW92KzdDc2Q1dTdYQ1BlM3Njejc3YVRLdHJPa085eEo4ZWpTMUtRN282WDlnK2tubFpGUEJzcC9SR2dMMDdFa3V5NjNTZDlOSThCQ205aE8xN1BUcGc0ODFqeUduQ3pObDczZHNMai8vS3ZkNWsxMm1JWkZVdS9qYXp0ZzZPZm5pOXcwaDRXTjhxUTZUU2xXUDUxZDA0bFhQTjdOdzdVODRndGpBTnI0U01nSjlkeFp0VU5qSXJUQTRhaFBzOFE3RXFkZzl1bEdTS3pxbHRQV1NzVUZPSzZYK3RxZE01My9hWkFXZUZjYjhtSWlJaXVyMlVscFppL2ZyMTJMSmxDM1E2SGNMRHd6RnYzanlqSU1EeDQ4Znh5U2Vmd05IUkVYWjJkcERKWk1qS3lrSm1aaWJrY25tdEpWWUJJQ2NuQjNLNUhQYjI5aWdzTEVST1RrNnRtVm0xU1U5UHgvSGp4MDBldTNuekpvQ0tZSklwbGFWZXE4OW5hMnVMR3pjcVdpdFVYWitycXl2T256K1BTNWN1Q2NFSnZWNlAzYnQzQTRDb3o2VTUzdDdlV0xKa2lkSCs3Ny8vSGpkdjNzVHJyNzhPalVhRFBYdjJZTU9HRGNqSnlVRy9mdjN3OXR0dkl5NHVEdSs5OXg0V0xGaUE3dDI3NDZtbm5rSjRlRGdHRHg0TUh4OGZkT3JVeVd5R1h0KytmVVhiQm9NQmVYbDVXTGFzb2dYQjRzV0xoUUJQWlpiYjRNR0RZV3RyYXpTWFhxK0hTcVVTdmhmSnljbG1ydzFVWlBsRlIwY2pJaUpDNkVWWlhGeU02T2hvbkRsekJuLysrU2ZTMDlOaFoyZUhzV1BIb3F5c0RQdjM3OGZzMmJQaDd1Nk83dDI3SXpRMEZFRkJRZkR4OFJFQ2FoMDZkTUNLRlNzd1o4NGNMRjI2RlBuNStYajAwVWZOcnNWU3c0WU5FMjJiNitGWmZhd2xidDY4aWUzYnQ2TnIxNjVvMjdZdDB0TFNzSHIxYXB3NGNRTEJ3Y0ZZc0dBQlBEMDlFUkFRZ1BuejUrTzExMTdEdUhIajhQVFRUME9uMDJITm1qVndjbkpDZUhnNHhvNGRpMDZkT2lFb0tBZ3ltVXk0UmxSVWxCRDRia3haV1Zrb0tpcUNxNnNyN08zdFlXVmxoWXlNRFB6NDQ0OEF4Tm1KalgyUDR1TGlrSnljakVtVEpxRzB0QlJ5dVJ6cDZla0FLb0tyQ1FrSjJMQmhBdzRmUGd4M2QzZEVSa2FpUjQ4ZUdEZHVIRDc2NkNNY09IQUF4NDRkdzZoUm96QjgrSERoUXh0cjFxekJ1WFBuNE9YbFpaUngyMWlrVWlsbXpab0ZoVUloWk1sblptYkMwZEVSMXRiV3lNM054YVZMbDB6MnZ5VWlJaUtpdXdNRG5yV29tbXUxL3VaUjlISnJDeStiVzI5a1BOYzJBaGZ5YjZKWXEvNzNGOWRFcEJJSkJubUtTeVVkL2llN3M5TEpuR3NvMVpYRFZuWXJVekRDcXpPK3ZYNm9UdGM2bDVjZ0NuamF5S3d3TjJ3YzNvdmUyaVRsZ2tNY2ZPQlo1Zjc5YlNZVDBsSk44Um5TSTVtWGhZemFxbVFTS1I3eDc0TUpBZmVJTWdHVFZUbjQ0UEoycEpUV25QVllWV3hSR21hZFhZY25XL2ZIYUwrZXdseHRsVjc0cU52VDJKRnlHai9lUEFhTlhtZDJQUURnYWVPRUwzczlaL1o2TGFVZnBiMWNnVmRDUnRRNlRpbXYzeWVXSndjTmhvTzg0czJ0RmJHTi8rWUpFUkVSL1R1U2s1T3hiZHMyU0NRU1RKbzBDVTg4OFlUSm9KV2ZueDhLQ3d1Um4zL3JnNE1TaVFRaElTR1lNbVVLZ29LQ2pNNnA3cWVmZnNLMmJkdEUrOHlWeDdSRVFrSUNQdi84YzdOamFqcHVLdUQ1NXB0dkNrRVRBS0lzeEduVHBtSEZpaFY0N2JYWFJPZElKQkpFUkVTWXpGaTBWRjVlSGpadjNveHUzYm9oTkRRVWp6LytPSXFMaStIcTZvbzMzM3dUdzRjUEIxRFJUL0RycjcvRzZ0V3JjZmp3WVp3NWN3WjkrL2JGNHNXTDYxMG1kTXFVS1VMUFJRQVlNbVFJZ0lwZ3VKMmRYWTFCSDQxR2czSGp4b2t5MFdxN245dTJiWU5VS3NVVFR6eUJIVHQyWU11V0xVaFBUNGZCWUlCY0xrZDRlRGllZXVvcDNIZmZmVUt3WjhxVUtUaHk1QWlPSGoyS1E0Y09ZZS9ldlFBcWVuOSsrKzIzOFBIeEFRRDQrdnBpMmJKbGVPT05ON0IyN1ZvTUhEaFExRnUydmt6MU5yWEViNy85SnBUdnJZbFdxOFVISDN3QWc4R0E2ZE9uNDRzdnZzRDI3ZHVoMCtudzZLT1BZc3FVS1VMUXZXdlhydmowMDA4eGYvNThiTm15QlltSmlYai8vZmZ4N2JmZndzL1B6NmpNY1ZXaG9hR2l2ckRWL2Y3Nzc3aDA2VktkbjJOOGZEemVmZmRkWVZzaWtRaXZoMzc5K2htVmNtM01lM1R5NUVrNE96dWpiOSsrMkxkdkg1WXZYdzZnb3J5d1NxWENjODg5QnpzN096ejExRk1ZUDM2ODhIcHlkM2ZIQng5OGdNT0hEK083Nzc3RGxpMWJJSlZLOGR4ekZYOEg2blE2V0ZsWjRaMTMzakVaNkc4c0Vva0VMNzMwRXZSNlBmUjZQU1pObWdTTlJpTWFVL2x6VDBSRVJFUjNId1k4NjBDdDAyQjEzQjRzN0h6cmoxZG5oUjJtQkEyK280SVhQVnlDNEZ5bHQ2Yk9vTWV4ckJqUm1ISzlGaWV5NHpEWTYxYkpuMEdlb1ZoMzR3aDBCc3Y3Y081SnY0RFJyWHBDTHJuMVNkcEFlMDk4M0gwaTFzUWZ4Qi9WcnR0UVE2cjBKVlhyTklnclNvZVYxUFNQZ1Vhdk5UTlQxVCtNLzUyeU9VRktMOHdNdmg5QlNrL1IvZ01aMFZnVGZ3QnFuYWFHTTAzVDZMVlllK01JL3N5T0ZXVjd5aVJTakczVkc3MWMyMkpGN0crSUswcHJ0T2R3dTdPU3lrV3Y2Y2JXMzZNOTNCUktBQXg0RWhFUnRXVEJ3Y0dZTzNjdVdyVnFoWUNBZ0JySHRXN2RHbnYyN0lGZXI0ZFdxNFZlcjRkQ29hZzFvNitxdm4zN1FxZlR3V0F3d0dBd3dNdkxDdzg5OUZDRDFsOFo3S2l2c0xBdzBmWnp6ejJIek14TXlHUXl0RzNiRnVIaDRjS3hZY09HWWZEZ3dTZ3FLaEtDT2hLSkJIWjJkZzB1ZStuaTRvSzMzMzRiWGJwMEVjclNlbnA2WXRTb1VVYWxMbDFjWERCMzdsdzg4c2dqMkxKbEM1NSsrbW16Yy92NitpSWlJc0prbjBDSlJJTFhYbnNOZVhrVnJUR2NuWjJGSHFYQndjSDQ2cXV2YWd4SVdWdGJZOWFzV1ZDcjFjSzY3cm5uSHJOcmVmbmxsOUc1YzJlMGJ0MGFjcmtjdi8vK093WU1HSUN3c0RCMDdkclZaSURKeWNrSm8wZVB4dWpSbzFGZVhvNnJWNi9pK3ZYcmtFZ2tRckN6a29lSEI1WXRXNGFNakl3R0J6dmJ0V3VIQVFNR2lNck0xb1Zhcllham82UFpNWEs1SFAzNzk0ZXJxeXVDZ29MUXNXTkhYTHg0RVMrLy9MTEpVcTJCZ1lGWXZYbzEvdmUvLzJIaXhJa0FnRmF0V3BtOWhydTdPenAzN213eXdGOHBMeThQR1JrWm9uMHltUXd1TGk1bWUreDI2TkFCbzBlUGhscXRobFpiOFRlbmc0TURPbmJzaUlFREI1bzhwN0h1MFpOUFBvbnc4SEJZVzF0ajZOQ2hDQXNMZzE2dmg2K3ZMeVFTQ2VSeXVTaVR1Q3FKUklMQmd3ZGowS0JCdUhqeG91akRBaSs4OEFJR0RScFVhNm5jcWlaTm1pVDYwRUJkU0tWU1NLVlNQUDc0NDhqTnpZVmVyNGRNSmtOZ1lDQkdqS2o5QTZ4RVJFUkVkR2VTYUV2eVdtU1RnMGYvcmx1cFNFdFY3Uk1JQUt2ajltQmYra1hSdmhuQjkyT1l0L2lUd0F1aU4rTjgzazJ6Y3cvejdvd1p3ZmVMOXRXVytXYkplaHJiN0k1alJIMGgvODY5anZjdUdaZTBDbmNPRUFWL0FlRERLOXR4SWp1dVR0ZDdMS0Fmbm1qZDMrU3hTd1ZKK1BiNlljUVhaNWc4WGhkT1ZuYjR1dmZ6TlFZNHEzdjJ4S29hZTBwdUhmQ0dFUEpjRmJjSCsydTVKMVh2NDJleHYrRmdSclJGYXdBQWE2a1ZIbTk5anlnVEU2Z29ZZnRGM0Y0Yy9TY29MSUVFOTNtR0NzZXZGYWViN1hOWmxaVlVicFR0Q1ZUMG9md2wrUlIrdkhrY1dvTng3eVdnWVJtZVZiOHZhYVg1MEtQbVlMbWY3YTBlVVJucWdoclhBd0JTU09CamU2djNUVjEvenVxaSt0eVZjK1dYcXpENTVHclJzVFY5WGhRQ25xYldWTFdrYlZObHhXN3BNYTFKNWlVaUltb09XN2J2UW5KcU9sNmJQclhPNXg0NmZyckY5U3drb2dvR2cwR1VuVmw5bTZneDdOKy9INFB2NmRuY3l5QWlJaUs2cThudFhTeitoejR6UE92aHV4dUgwY00xRUs3L0JDNEFZRWE3NFhqMXpIZDF6cks3M1RoYTJhR25xN2kwVnZWeXRwVXU1aWNocDd4WUNPQUFRSVJYV0owRG5wc1QvNFMzamJQSnpMcE9Udjc0cU5zek9Ka1RoNTl1SGtkQ1NWYWQ1cTdxUWQ5dUZnYzdheVBLNzJ5aWp3eElVTkhUOUpuQSswUzlPZ0VncGpBVnk2L3VGdlZWdFpVcjhGcjdCNFh0TDY3dHN6amdXWm50ZVRMbm1xZzNxRlFpd1RqL1B1anAxaFlycmthWkREem5saFhqemJNL2lQYTFkZkRDaSszcTFvdkh4OWJaNHJGVnkwbzNKbE5CU2xPcUJpNkppSWlvWlpMSnBORHBkS0tlZlVUVU1sUVBiakxZU1kydDR2OFBsbWZqRXhFUkVWSHpZOEN6SGxUYU1ueDViUi9tZEJ3cjdQTzBjY0tUcmUvRk4zWHNZVmxYTTRMdk44b1NOZWVueE9QWWVQTzR4ZU1IZVhhRVRITHJIL1dsdW5LY3lybG1jcXdCQmh6TnZJSXhyWG9KKzdxNUJNSlpZWS84Y3N0TDB4Z0FmQlliaGRUU1BEelpwajhrcVBiSEs0Qytic0hvNHhhTUU5bXgySmg0SElrbDJSYlBEMVJrU1k3dzZWcW5jeXFGT2ZtYlBlNXI1MUxybUtyODdGeE5qczhwTDBaYWFVVlpyRkJIUDB3T0dvUmdCM0c1S1kxZWl3MDNqMkY3OG1rWXFwWFNyZHBQRmFpNGQzVVZVNWlDMTgrc3c0emc0ZWpuSGlMc0Q3Qnp4NGRkbjhMV3BGUDRLZkc0cUd5eDFxRER0ZUowMFR3Mk1xczZYN3M1dlgrcG9pK1crVExHdDZ5NHVoc0thY3Q2amtSRVJDUm1ZMjJONHVKaU9EazF6UWVwaUlpbzVTb3VMb1p0dGRMWVJFUkVSSFI3WThDem5rN2x4T09QckJqYzYzR3JSOFVvdis3NEl5c0dzUzI0NTJHRWw3Z2Z6NG5zT0pTYkNRSWR6cndrQ25qS0pGSU04ZXlFcmNtbjZuUmRBNEF0U1Nkd0lmOG1wZ2NQUnh0NzQ3NGtFZ0Q5M0VQUTF6MFloekl1WWUyTjMxR29VVmswLzFEdnpuQ3dFdmUyTVZVeTFGUnAwOFhoRTh6T1BhNVZiNHhyMWR1aWRaZ2JINVY2RmwvRkg0Q2RUSUUzUWg4U1pSQURRR3hSR2xaY2pVSktxZW1zVFh1NXVBZFNxYmJ1QVU4QUtOYXFzZlRLRHR6djB3VlRnZ1pEOFU5V3JFd2l4ZmlBdmlqUXFMQXI5VXk5NWpiSFhBbGhRSHh2WHZyN0c3UFpxL1p5YS96UTcyV0xyMzA2Tjk3aXNRQndJVCt4VHVPSmlJam85dVBoNm96VTFGUUdQSW1JeUVocWFpcmNYZmovQnlJaUlxS1doUFU1R3VEcitJT2lBSTBFRXN3TXZoOXlTY3NzaTlYT3dSc0I5dTZpZlVleVRKZXpyWFN6Sk51b3pPeVFha0hUdW9ndFNzTWJaNy9IMS9FSGtGOXVPcGdwZ1FSRHZNS3dxdWNVVWMvS210akpyZkZZUU45NnIrbmZwdEtWWSttVkhVSVdaYkZXalMrdTdjUHNjeHRxREhZQ2dMMU1IUEJVNmNvYXRJNDlhZWZ4NXRrZlJObTBGL0lUc1R2MWJJUG1yV3ByOGluaHEweG5XWGFsSmNyMU90SGN0d3ZyZjRMSFZUTmtpWWlJcUhuNCsza2pKenNMZVhsNXpiMFVJaUs2amVUbDVTRW5Pd3NCclh4cUgweEVSRVJFdHcxbWVEWkFvVWFGTmZFSDhIcUhVY0srQUh0M1BPTGZCejhsV2w1R3RpNHU1aWNpV1pWajhmaTRvdlRhQi8xanFGZG4wWFplZVFrdTVOV2V5WFlrOHpMYUJBNFV0djNzWE5IQjBSY3hoYWtXWDdzcW5VR1AzYWxuY1RBakdpTjl1K05odjU1RzJaa0FvSlRiWUZiN2tlam8yQXBmeGUrSHZvWm1tazhFOUllamxWMjkxdEpjcmhhbVlzUE5ZMmhsNTRydnJoK3hLSk8xK3Zlb1NLTnU4RG9TVmRsNDQ5d1BtQm8wR0QzZDJ1TGptSjFHcFhRYjR2c2J2emZhWEZWcDlGcXpjMXRKNWRqVS83Vkd2ZWFDaTV0eFB2K20yVEdWWlllMUJsMmpYcHVJaUlqcVRpNlRvVU83Tm9pT2prWllXQmhjWEZ5YWUwbEVSTlRNOHZMeUVCMGRqZEIyYlNDVE1rZUFpSWlJcUNWaHdMT0JqbWJGWUlCbktIcTV0aFgyUFJyUUI4ZXpyeUtwRG9GSnk2OTNCZnZTTHpiNnZGWlN1YWc4YitXMUxBbHUvWjU1QlJNRDd4UDEzaHppMWJuZUFjOUthcDBHUHllZHhLN1VNM2pRdHp2R3R1b0ZwZHk0aDhiOVBsMWdMN2ZHeHpHN2pOWWJZT2VPRWI3MTY5MVpxWHJwMndBN2R5enZNVW5ZWGhDOUdlZnp6QWU2cXBaai9TejJOeHpNaUs3MXVsdVRUaUxBemgzT0NqczRLMm9QMkZZdkEreWtzRU9BeEwyRzBhYVo2bzJxMFd2eHhiVjlVQ1ljUmJHMjRVSFV1NVZjSWhQNjQ5YTMzREFSRVJFMUxoY25SNFMyYTQxTDBSZmg1dTRCWDE5ZktKVkt5R1F0czJJTEVSSFZuVTZuUTNGeE1WSlRVNUdUbllYUWRtM2c0dVRZM01zaUlpSWlvanBpd0xNUmZCbTNENTE2dElMZFB6MFU1UklaWGdwNUFMUFBiV2pVYkxpbTFNODkyS2dINUpGTTgrVnNLK1dXRitOQ1hpSzZ1TFFXOXQzcjBSNy9peitJTXIybXdXdFQ2elRZbW5RU3Y2V2R3eU90ZXVNaHY1Nndrb3JmaExyWG93TnVsR1JoYTlKSjBmNXBiWWNJUWFiR1lpdFhpTGFiTW5qMVNmZG5JWlZJYWg5b3dxTE9qOVg1SEZOOVRTdmRTY0ZPZzhHQWRIVytSV085Ylp3QkFIcURBWmxsQlRXT3ErMjE3bVZ6cS85THZvVzlaNG1JaUtqcHVUZzVvbGZYVGtoS1NjZVZ5NWRRcWxaRHAyUDVlU0tpdTRWTUpvV3RqUTNjWFp6UXEyc255UG1oRnlJaUlxSVdpUUhQUnBCVFhvenZiaHpCak9EaHdyNFFCeDg4Nk5zTnUxTFBOT1BLTEJkUnJad3RBUHkzMjhSNnoyY3JVK0FlanhBY3lyalVrR1dKcUxSbCtEN2hLQTVtWE1JYm9ROFpaVFErSG5BUGptUmNRazU1TVFCQUpwSENXbVlsSEQrVWVRbURQVHMxZUIxMk1uSEFVNjFyZUZEM2J1SnA0NFFQdXp6Vm9EbVdoRDlSWXdsamMxYkY3Y0hwM0hob0RUcE0vMnVOUmVkVVp1Y1dha290UHNlVVZuYXV3dU9zc3NKNnowTkVSRVNOVHk2VElUREFENEVCZnMyOUZDSWlJaUlpSWlLcUJ6WWthQ1Q3MGkvZ1lyNjQzK1hUYlFiQXcvcjJMNFBpWWUySXpzNEJqVDV2aEZkWW84OEpBQ21sdVpoOWJnTmlpOUpFKzYya01qeFFwWHl0enFESCs1ZTJJYWVzQ0pucUFxeFArS05ScnU5WkpWTVBnRVg5TmVrV21VUWlsT210eTFkVmpsYTI5WnBESVRYOVNkME9qcjRJYy9KSG1KTy9VZlp3WTJsajd5azhUbEhsTnNrMWlJaUlpSWlJaUlpSWlJanVSc3p3YkVTcjR2WmdlWTlKc0paV1pCWGF5S3d3UFhnNEZrVnZBWURidHJqdEVLOHcxSzlvcW5rZG5memhiZU5zY2VuUXVpalRhL0RCNVYvd1JhL25vSkRlZWhsM2N3a1VCVFlMTlNwOGNuVTM5QVk5MUxyR0tUM3JhK3NpUEZick5FMWFudlNSUC81cjhkaXZlajh2Qk5pUFpzWGc0NWlkdFo0ek5XZ0lSdmwxci9mNjdoVHp3OGJENXA5czRNa25WaU5mMy9qM3RKZmJyVDYvY2RXQzlVUkVSRVJFUkVSRVJFUkVWSDhNZURhaURIVUJOaVQ4Z2NsQmc0VjkzVnphWUxCbkp4ekt2SVI2Vk9Cc2NoSUFRN3pFWlY0VFNySndwU0M1em5QWnlCUVlYR1V1Q1lBSTc3Qkd5NnlzTHErOEJFZXpZa1NacEQ3LzlGdXM2bEpCRWdBWTlTaXRMMzg3ZCtGeGhycm1ubzcvSmxlRlVwUk5mSzBvdlJsWFkxNWFhVDdHSGYydlJmMXRuUlgyK0xETGswWlp0UUJnZ0FFZlhma1ZmMmJITm1nOUVrQlUrbGpkQ0gxbnEvTzBjVUpicFpldzdhU3diL1JyRUJFUkVSRVJFUkVSRVJIZHJSandiR1MvcHB4QmY0OE9DSEh3RWZaTmFUc1laL0p1UUdmUU5lUEtUQXR6RGpBS0p2MTA4emhPNU1UVmE3NzJqcjZpRE1oQm5wMndJZUdZUmNHdCtrZ3N5Ukp0TjFVNTBrb3lpUlNoanJkNk95V3BzcHYwZXBZS2MvWVhiY2NYWnpUVFNtcG5LMVBnemRDSDhQNmxiZEFaOURXT3M1Rlo0ZDFPNCtCcDQ0VDhjcFdvckcxYWFUNThiSjB4cS8xSWxHalZ1RkN0bkhSZE9GclppVEtjeTJyb3llcG9aWXZQZTAwemVVeWoxK0dWdjc4RkFLRnZyVXBYSmh4LzFMK3ZhUHp6YlNNUTV1U1BMNjd0UTVHbVZOaC9MRHNHZHJMR0Njd1RFUkVSRVJFUkVSRVJFZDB0Mk1PemtSbGd3TXJZMzZDdEV0eFV5bTB3cmUwUWxPbTF6Ymd5MDRaNmRSWnRxN1JsK0R2dmVyM25xd3oyVkhLM2RrQlhsOWIxbnE4MlVvbjRKWnhiWHRKazF3S0FkZzdlUXVsVEFMaFNtTktrMTdQVWNPOXc0WEdKdGd5eFJhbk51SnFhS2VVMldOaDVQTHE1QkNLZ1NxWnNkVEtKRkcrR2prYVEwZ3NHR1BEeFZYRjUzdFZ4ZTVCZlhnSXJxUXh6T281Rk82VjN2ZGZrWnEwVUhtc051aHBEODFLSkJONDJ6alYrVlZvUkc0VVZzVkZZRTM4UUFCQm83Mm15biswOTdpRlkwWDBTdXJzRUN2dld4QjhVemljaUlpSWlJaUlpSWlJaUlzc3c0TmtFa2xRNTJKVDRwMmpmdmRXeVBtOEhkbkpyOUhVUEZ1MDdrUk1IamI3K21haEhNaThiQll3aXFnVlZxNnJzZDFwZndRN2lRRmRxYVc2RDVxdk5QZTRob3UyWTJ5RGcyZHJlSFoyY2JtVjRIcytPYmRBOU5HZTBYdzhNOXc2SG5VeFI1M05kRlVxOEYvNDRndi81T2VqZzZHdHluRndpdzZ6Mkk0VkE0TWFieDNHeFdnWm5ucVlFeTJKMlFtOHd3RVptaFhsaGo2Q1RVNnM2cndrQWZLcGtKR3YxK2tidFordWlzTWVjVG1NZ2xWVE1tbFZXaUMxSko2RC9wNzYxczhJZTc0WTlnbWx0aDhCS3lvUjdJaUlpSWlJaUlpSWlJcUw2NER2c1RXUnIwaW5jNDk0ZWJldzloSDBQK0hSdHhoVVpHK0RSQVlwcVFaYmZzNjQwYU02c3NrSmNLa2hDV0pVQVhHKzNkbERLYlZDc1ZSdU5YOXIxS2F5TTI0TzRvclE2WDh2ZnpnMjkzZHFKOXAzSXJsOHBYa3RJSlJMYzV4RXFiT2VWbCtCR2NaYVpNNXFlQk1EemJZZUs5aDNPdkdSNmNDTm83K2lIZTl4RGJBenk4Z0FBSUFCSlJFRlVNSzN0RU94UHY0aXY0ZzlZZEo2ZnJTdm1kMzVVMUdmVXc4YlJhSnlOekFwdmh6Nk1yaTV0QUFEbjgyNWljK0lKazNOZUtrakMrb1NqZUNid1BqaFkyV0poNThmdzViWDkySmQrb1U3UHlkL09UWFQ5NFQ1ZHNDZnR2Tkc0L0hJVkpwOWNiZkc4UHJZdW1OTnhqUENjOVFZRFBvdjlEUmZ6RS9GMzduVzgxbjRrdlA0cEp6M1N0enM2T3dYZ3YxZDNJckhrOWlpVFRFUkVSRVJFUkVSRVJFVFVVakREczRub0RIcXNqUDFOeU9RQ0lDcUZlanVvWG1helFLTXl5cVNyaitwbGJhMmtNdHpuR1dweWJJQzlPejdzK2hUZTd2Z3d3cHo4TGM2dWErZmdqWGxoajBJdXVkV3pNNis4Qkg5a1g2M3ZzbXZWeHkwWXpncDdZZnZQN05nbTYwMXFxZnQ5dXFKamxjekdpL21KdUZ5UTNHVFhjN1N5QlFCWVNlWHdxeElvckU0aUVkL0p5QzVQaUlLZHYyZGV3ZnFFUDBSaktzcmRQaVlFTzFOS2MvSHgxWjFtdjhkYmswOWhWK29aQUJWbGNHY0VEOGUwdGtNZ2sxaitxNjE2NXZXemdRUFJ5c3h6czhRQWp3NVkxdTBaVVRCMTdZMGp3czlYVEdFcVpwMVppOTh6YjMzQUlNRGVIUjkxZlJyRHZHdk9pQ1lpSWlJaUlpSWlJaUlpSW1QTThHeEM4Y1VaK0NYbEw0eHIxYnZSNWh6Z0VZcEFlODg2bi9kMzNnMzhuWHVyTjJlQW5idFFXclRTc2F5cm9nQnRmUjNQdm9ybjIwV0l5dFZHZUhYRzd0U3pKc2RMQVBSMUMwWmZ0MkRrbFpmZ1luNGlvZ3NTa1ZLYWgvenlFcWkwWmJDV1djRkZvVVFiZXcvMGRtdUxyaTZCb3VDb0FjQlgxL1pEcFMyemVKM2JCcnhoOFZnSmdQRUJmVVg3am1iRldIeCtVK2pxMGdiVDJnNFJ0ZzBBdnJ0eHVFbXY2V1JsSnp6T0t5K3VjWnk5ekZxMDdmQlBvQlFBdGllZnh0b2JoMFZoekhZTzNuaWp3ME5DeG1OdWVURVdYdHlDUWsxcHJXdXE3SlU1MHJlNzhOOHdwd0I4Y1cwdllnck45ektWU2FSbzd5QXVyV3NyVStEL09vN0ZPeGMySXRmTWN6U2xvMU1yUEJzNFVCUkVOUURZa0hBVU8xSk9pOGFXNnNyeHlkVmRPSmVmZ09mYkRvV056QW9LcVJ3emd1OUhtRk1BVnNmdFJabGVVNmZyRXhFUkVSRVJFUkVSRVJIZGpSandiR0liYng1SFg3ZGcrRmJwRTlnUW5aMEQwTms1b003bkZXcExSUUhQSWRXeU93SGdhQVBMMlZaUzZ6UTRtWDFObE5VWnBQUkVHM3NQSkpTWUx3SHJvckRIZlo2aE5XYUVtcUkzR0xBNmJnOU81RFJkT2R0KzdpR2lRUFAxNG94bTdkL1oyVGtBYjRjK0xNcGszSlZ5QnRlTE01djB1cTRLcGZBNHE2eXd4bkdCU3ROQitiVTNqdUNYNUw5RSswYjc5Y0RFd0lIQ2N5blJsbUZSOUJhejgxZFhQZWpaMnQ0ZFM3bzhpZjNwRjdIdXhoR1Q1WlFCSU16SkgzYnlXOEhadUtJMEJEdjR3TWZXR2UrRlQ4RDdsN2JWZW0xYm1RSURQVHRpbUhjNGdxbzliN1ZPZzFWeGUvQ0htZUQ0b1l4THVGYVVqcmM3UGd3L1cxY0F3SDJlb1dodDc0SDVGemVoUUtPcWRRMUVSRVJFUkVSRVJFUkVSSGN6bHJSdFlocTlGaXRqZjJ2bXdxZGlNb2tVQXowN2l2WmxsUlhpYWkzWmNIVnh5RVFmeWFFbVNuWG1semNzbUhPakpCTnpMMnpFZ1l6b0JzMWpqcDFNZ2FsVk1pa0JHQVh0L2swamZMcGlmdGlqb2hMSmx3dVM2NVhkcWEvMnlxeWFsVnVkbmR3YTlsV0NnK21sQlNiSFdVdXRqTW9sRzJEQUY5ZjJpYjV2cmdvbC9xL1RXRXdPR2l3RU8xVzZjcngvYVN0dTFxT1A1WnI0ZzFoMzQzY2hTMWtDWUpoM1ozemVheHFlYmpNQWJsV0N0WlVHZTNVU0h1ZVZsMkQreGMxQ0QwMGZXeGNzN2ZaMHJkZVZTYVM0MzZlTFViRHpSSFljWHZyN0c3UEJ6a3BKcWh5OGVmWUhVZEErcmlnTmhReDJFaEVSRVJFUkVSRVJFUkhWaWhtZS80SXJoU21JU2oyTEIzMjdOZmRTQUFBOVhJUGdyTEFUN1R1YUZkT29RZG56ZVRlUlUxNHNDakxkNXhHSzc2NGZnZGFnRS9hOThOZFg2T3NlakY2dWJSSHE2QWMzYTRkYTUxYnJORGlUZHgxSE1pL2pyNXpyOWU2aitkaXhUODBlMStpMUFJQm5nd2FKTWh1VFZUazRuaDFicjJzMmhLZU5FNllHRFVGdnQ3YWkvV21sZWZqb3lnN29EUG82ejZuV2xZdTIyeWc5YWd4OFZ5LzltcTdPTnpsdWdHY0gwWDNVR3d4WUhydGI2RmNwazBneHlxODdKZ1RjQTF1WlFoaVhYNjdDb3VndHVGRlMveXpWYmNtbkVGdVVpdjkwZUFndS8vUmJWY3B0OEloL0g0eHAxUXZIc3E1aVU5S2ZTRkhsd2syaHhEM3U3WVZ6eitUZFFLbXVIUE9qTjJOaDUvRUlzSE9IWFpYMXlTUVNLS1J5bFAvenVxaFVyRlZqL3NYTldOcjFLWGphT09GTTduWDhrdndYb2d1UzZyVDJVbDA1bGw3ZWpzZGI5NGVidFFOV3grMjlyVDRvUVVSRVJFUkVSRVJFUkVSMHUyTEFzNXF4UjVjMXlieGZ4eC9BMS9FSDZueGVVNnpuVk02MUpudWVsUXd3WU5ySkwyb2RWNjdYNHZmTUswSXdUQ20zZ1orZEs3eHRuS0dVMjhCV3BvRFdvRU9wcmh3RkdoVVNTN0tSVnBwZjd5Qm5WWnBxZ1N0VEJudDJ3bkR2Y05HK05mRUg2eFZjckM4SEsxdU04dTJPTWExNlFTRVYvOGpHRjJkZ1VmVFA5YzRFVEN2TkUyMVBhenNFbjhYK2hxU1NIT0Y3TEpOSTBjYmVBNU9EQm9uR0pxdHlUTTU1SVAwaXVqcTNRWCtQOWpBQVdCVzNSN2kvYlpWZWVDVmtCQUxzM1VYblpLZ0xzT0RpNWhxRHFIVnhxU0FacjU5Wmkxa2RSaUc4U3Zsbm1VU0tmdTdCMkpoNERBRHdlT3Yrc0pMS2hPUEgvc25FekM4dndUc1hmc0tzOWcraW0wdWdjTnpCeWhacis4N0UyYndidUZ5WWpCdkZXVWhYNTZOUW8wS2hSb1VGRnpkREpwVWlSWlZiNzdVYkFHeThlUXdLcVJVY3JHeGhMWlZESVpNM2FFNGlJaUlpSWlJaUlpSWlvanNkQTU1MFd5bldxbkcxTUxWUnkrdldWNGlERDE0TUhpYmFkeno3S3M3bjMveFhyaDlnNzQ0SHZMdGdpSGVZeVZLekozTGlzUHpxYnFoMW1ucGY0MXorVGVnTWVxR2tiRHVsTjVaM24xVHJlVGRLTW12c0xXa0FzRHcyQ203V1N2eVZleDBIcTVRYnppa3Zoa0ltL3JWek1UOFJIOGZzUkg0amxtL04xNmd3LytJbURQRG9nSW1CQStIK1Q4YnBUNGwvSXEwMEgrMGN2QkZScGNSeWZubUo2TDRXYVVxeE9QcG5QT0RURlkrMzdnOUhLMXNBZ0kzTUN2M2NROURQUFVSMFBZMWVoMUpkR1VwMUdwVHJ0ZEFhZE5EcDlkRERJQ3F4SzVGSUlKTklJWk5JSVpWSVlDV1JRUzZWd1VvaWgwSXFnNVZVTGdyQ0FoVUIzSGN1Ykd5MDd3MFJFUkVSRVJFUkVSRVIwWjJHQVUrNmErZ01lcHpLdVdiUjJDQ2xKOTROZTBTVVVabFZWb2pQNC9ZMTFmSUFWR1FoUHVMZkIvZDZkSUMvblp2Sk1jVmFOYjZPUHlCa1RUWkVmbmtKZHFXZXhXaS9IblU2YitQTlkyYVBhL1JhTEl6ZVloU016Uzh2d2NLTFcvQlJ0NmRoSjdQR1Q0bkhzVG54UktOazdKcHlOQ3NHSjNPdVlXeXIzdWp1R2lqMEVFMVc1YUNnWENXVWR2NHQ3YndRbUt4a0FCQ1ZkZzVIc3E3Z0FaK3VHTzRkRGk4Yko1UFhzWkxLWUNXMWcyUE5MVkRyN1hqMjFjYWZsSWlJaUlpSWlJaUlpSWpvRHNLQUo5MDExRG9OSWkvL1l0SFlSLzM3UWltM0ViWjFCajAranRtSllxMjZxWlluWE1kZWJtTXkyRm1tMTJCdjJnWDhuSFN5eHV6SytsaDc0ekMwQmgwZTh1ME9LNm41WHdrRkdoWFdYaitDVXpueHRjNWJVK1pwdWpvZkgxemVEc0NBU3dYSjlWbHluWlRydGZncDhUZzJKUjRYd3FwcW5RYWJrdjdFODIwalVLYlhZSGZhMlJyUFYybkxzRFhwSkxZbG5VUmJwVGU2dUxSR2lJTVAvTzNjNEduakpHVEhOZ1c5d1lEaldReDRFaEVSRVJFUkVSRVJFUkdadzRBbmtRbi9qZG1KeVVHRE1OSzNPd3dBVnNiK2hwaC9xY3p1RHdsSDBjTTFFSDYycmdBcWdvd0hNNkt4UGZsMG93WTZLK2tOQm54LzQzZHN1dmtuMmlnOW9KVGJRQUpKdFRGNjVHdFV1Rm1TMVNqOVN5OFZKRFY0anJxcW5rTzZMKzBDSHZIdmd3UHBGMUdrS2JYby9HdkY2YmhXbkM3YWJ5ZFR3RjV1QXdjcld5amwxckNWS1dBdHM0SkNLb2VWUkFhWjlKOFN0cEJXZkZjbC8zeHZEUlY1clhyb29UY1lvRFBvYjMzcDlkQVlkQ2pTbGpacXFWOGlJaUlpSWlJaUlpSWlvanNSQTU1RUp1Z01lcXlKUDRpc3NrSVlEQVljenJ6Y29QbWlVbTlsRUNhcmNzeU8xZWkxK0R4dUw0WjdkOEhoek1zNG41OWdWRzYxS1pUcE5iZEY3OVNhckwxeFJIaGNVTjd3SUtEV29NTzMxdy9oZE03MUJzMmowcFZEcFN0SFZsbGhnOWRFUkVSRVJFUkVSRVJFUkVSMXg0QW5rUm5iazA4M3lqeGZ4UitvMC9oTEJjbi9Tcm5YbHFTeS8yWmpPc1p5c1VSRVJFUkVSRVJFUkVSRUxWN1ROWjhqSWlJaUlpSWlJaUlpSWlJaUltcGlESGdTRVJFUkVSRVJFUkVSRVJFUlVZdkZnQ2NSRVJFUkVSRVJFUkVSRVJFUnRWZ01lQklSRVJFUkVSRVJFUkVSRVJGUmk4V0FKeEVSRVJFUkVSRVJFUkVSRVJHMVdBeDRFaEVSRVJFUkVSRVJFUkVSRVZHTHhZQW5FUkVSRVJFUkVSRVJFUkVSRWJWWURIZ1NFUkVSRVJFUkVSRVJFUkVSVVl2RmdDY1JFUkVSRVJFUkVSRVJFUkVSdFZnTWVCSVJFUkVSRVJFUkVSRVJFUkZSaXlWdjdnVVFFUkVSRVJFMUo2MU9oNlNVZEdUbDVrTmRWZ2FkVHQvY1N5SWlJbXFSWkRJcGJLeXQ0ZUhxREg4L2I4aGxzdVplRWhFUkVkMGxHUEFrSWlJaUlxSzdWbDVCSVdLdUpjRE4zUU1kTzRWQnFWUkN4amRuaVlpSTZrV24wNkc0dUJpcHFhbjQ2OXdsZEdqWEJpNU9qczI5TENJaUlyb0xNT0JKUkVSRVJFUjNwYnlDUWx5NWRoTmhZWjNoNHVMUzNNc2hJaUpxOFdReUdaeWNuT0RrNUlTOFBHOUVSMGNqdEYxckJqMkppSWlveWJHSEp4RVJFUkVSM1hXME9oMWlyaVVnTEN5TXdVNGlJcUltNE9MaWdyQ3dNTVJjUzRCV3AydnU1UkFSRWRFZGpnRlBJaUlpSWlLNjZ5U2xwTVBOM1lQQlRpSWlvaWJrNHVJQ04zY1BKS1drTi9kU2lJaUk2QTdIZ0NjUkVSRVJFZDExc25MejRldnIyOXpMSUNJaXV1UDUrdm9pTzYrZ3VaZEJSRVJFZHpnR1BJbUlpSWlJNks2akxpdURVcWxzN21VUUVSSGQ4WlJLSlVyVjZ1WmVCaEVSRWQzaEdQQWtJaUlpSXFLN2prNm5oMHdtYSs1bEVCRVIzZkZrTWhsME9uMXpMNE9JaUlqdWNBeDRFaEVSRVJFUkVSRVJFUkVSRVZHTHhZQW5FUkVSRVJFUkVSRVJFUkVSRWJWWURIZ1NFUkVSRVJFUkVSRVJFUkVSVVl2RmdDY1JFUkVSRVJFUkVSRVJFUkVSdFZnTWVCSVJFUkVSRVJFUkVSRVJFUkZSaThXQUp4RVJFUkVSVVJOWXZudzUxcTFiVjY5elMwcEtSTnRsWldWWXUzWXRDZ3NMYXp3bktTbXB4bU1aR1JtNGN1VktyZGZOeU1oQWJHeXN4ZXM4ZmZvMDh2UHphenllbUppSXJLd3NpK2VyalY2dmI3UzVMTldRKzJpS1hxL0hnUU1Ia0pLU1VxL3prNU9UY2ViTUdXZzBta1pia3ptSmlZazRjK1lNREFaRGcrZHE2SE8vblpqN2ZtUmxaU0UxTmRYaXVkUnFOUW9LQ3VxOWx2WHIxMlBuenAxMVBvK3ZwY1psTUJody9QaHhsSmVYTi9yY2x5OWZ4bzRkT3hybDk2bEtwVUp1Ymk2MFdtMkR4aEFSRVJIZGJ1VE52WUQ2c3BISm9kYnhIMTVFUkpheWtiWFlYL2xFUkVRdDBzNmRPK0h2NzQrSkV5Zlc2YnlWSzFkaS8vNzkrUFRUVDlHbVRSc0FRR1ptSmpadTNJZ3JWNjRnTWpJU0VvbEVkTTdodzRleFpNa1NqQjgvSHM4OTk1elJuSnMyYmNLT0hUdXdiOTgrczlkZXQyNGQ5dTdkVytzNEFJaUxpOFBjdVhQUnUzZHZMRjY4Mk9TWW1UTm5vbi8vL3BnOWU3Wm9mMWxaR1lxS2l1RHU3bDdyZFNvbEp5ZmozWGZmeGNTSkV6RjQ4R0FBZ0ZhclJVRkJBY3JMeTFGV1ZnYTFXbzJTa2hLb1ZDb1VGeGVqc0xBUVJVVkZ5TS9QUjE1ZUhzYU5HNGNlUFhwWWZFMmcvdmV4SnZIeDhmand3dy9SclZzM2ZQamhoM1UrZjhPR0RkaTNieDkyN05nQkt5dXJSbG1UT1pzMmJjS2VQWHV3YTljdUtCU0tCczNWME9mZTJNckt5cURWYW9Xdnl0ZVFTcVZDYVdtcDhCb3FMQ3hFUVVFQjh2THlrSk9UZyt6c2JPVGs1T0RiYjcrRnQ3ZTMwYndiTjI3RTd0MjdzWDc5ZXJpNnV0YTZqbSsrK1FiYnRtMHorWE0zWnN3WXRHclZDaXRYcnF6eC9PKysrdzcrL3Y0WU5XcFVuWjQvWDB1TjY5cTFhMWl3WUFFbVRKaUFxVk9uaW81RlJVWFZlcjVFSXNFRER6eGd0TCswdEJTUmtaSEl5OHVyOCsrdjZ2UjZQVjU1NVJYazVPVGcrKysvaDFLcE5CcGpNQmd3YTlZc1pHZG5ZLzM2OVpETCtYY2tFUkVSdFF3dDlsOHRYZ3BIM0N6TmJlNWxFQkcxR0Y0S3grWmVBaEVSMFIwbEt5c0xrWkdSbUR4NU1qcDM3bHluY3pkdjNveHIxNjdoNVpkZk5uckR1WC8vL3RpMWF4Zm16NStQMWF0WHc5N2VIdjcrL25qeXlTZXhidDA2Yk55NEVVODg4WVF3L3ZMbHkxaTJiQmtVQ2dYNjl1MWJwM1ZFUlVWaCsvYnRlT3V0dHhBVUZHVHhlVnF0RnN1V0xZT0Rnd05lZi8xMUFCVUJpTmF0VzV0OWMxeXIxUXFCSUU5UFR5eGZ2aHhTcVdXRmh5b0RTMTk4OFFYNjlPa0RPenM3RkJZVzR2SEhIeGZHS0JRSzJOcmFvcUNnQUI0ZUh2RDI5b2E5dlQwY0hSMFJFQkJnY20yTmZSK1BIVHRXNjNudDI3ZkhtVE5uc0duVEp2ajUrZFU0TGlBZ0FQNysvcUo5MmRuWnNMR3hnYTJ0YlozV1dsODZuUTRBSUpQSmFoM2IxTSs5c2RVbFFDaVR5YUJVS3VIZzRBQjNkM2NFQlFVaE5UVlZlRjFxdFZwb05CcG90Vm9jUEhnUUF3WU1nSzJ0TFVwTFN3R2czdmVyTW9EZkZQaGFhbHpCd2NFWU9IQWcvdmpqRHp6enpET2lvTzdISDM5YzYvbFNxZFJrd0hQVnFsVklUMDlIZUhnNFRwNDhXZVA1b2FHaENBME5OWHVOclZ1MzR1Yk5teGczYmh6eTh2S1FsNWNuT3U3bTVvWS8vL3dUMTY5ZngralJvMDFtbENvVUNuaDVlZFg2ZklpSWlJaitiUzAyNE5uYnVUVURua1JFZGREYnVYVnpMNEdJaU9pT290Rm9rSkNRZ0huejV1R1RUejRSc2pGcjgrZWZmMkxObWpXd3Q3ZEhUazZPVWNDelc3ZHVtRFZyRmo3NjZDTjgvdm5uZU9PTk53QUFFeVpNd0o0OWUvRHp6ei9qb1ljZWdsS3BSR3BxS3ViT25RdTlYbzlGaXhiVk9XQjM5dXhaSkNRa3dOUFRzMDduL2U5Ly84T05HemZ3M252dndjWEZCUWtKQ1pnK2ZUcEdqaHlKVjE5OTFXaDhjWEV4ZnZ2dE4yemJ0ZzJabVpudzgvUERndzgrV0tmU2xuSzVIQys4OEFMZWZmZGRiTnk0RVZPbVRJR3JxeXMyYjk0TWhVSUJHeHNiSVhnNmJOZ3dQUFBNTXhneFlrU3Q4emIyZlZ5d1lJSEZ6K25ycjc4MmUveVpaNTR4eWl6TnpzNjJLR3ZRbk9qb2FNeWFOY3ZzbU1wc3c4b3l3cFlFcVpyNnVUZUZqaDA3WXNpUUliQzJ0aGErYkcxdGhTOTdlM3ZZMjl2WEdoVDgvdnZ2c1dIREJtSDcwS0ZET0hUb2tMQnRTZFowVTlCb05Qanh4eDh4ZnZ4NG8rZkExMUxERFJzMnpPVCtrU05IQ28vdnVlY2UwZjFmdTNZdDFxOWZqMTkvL1JYVzF0Wm01Ly81NTUreFo4OGVBTUNGQ3hkdzRjS0ZHc2MrODh3elpnT2VzYkd4K09hYmJ3QlVCRDYzYnQxcU5PYkZGMS9FanovK0NBRFlzV01IZHV6WVlUUW1PRGdZcTFldk5ydHVJaUlpb3ViUVlnT2VEM21INDNCT0hMTEtpNXQ3S1VSRXR6MFBoUktqdmNPYmV4bEVSRVIzRkY5Zlg4eWJOdyt6WjgvRy8vM2YvMkhGaWhXMWxtaTllUEVpM24vL2ZTZ1VDcnovL3Z0bzNkcjBCNUtHRHgrT29xSWlEQmd3UU5pblVDaXdjT0ZDZUhsNUNjRTFiMjl2UFBEQUF3Z1BEMGZQbmoxclhmUE1tVFB4NG9zdm9uUG56dEJxdGZqcnI3L1FyVnMzazJVTmE3SjM3MTVzMmJJRkV5ZE9STy9ldlFFQWJkcTBRVVJFQkhidTNJbjI3ZHVMc3BUT25qMkxKNTU0QW1xMUdzSEJ3WmcyYlJvR0RScGtWSmJYRW4zNzlrVklTQWkyYnQySzhlUEg0L1RwMHpXT3ZYcjFLbXhzYkl6Mk96ZzRpTDVYalgwZmYvamhCN1BuN3R1M0R6Lzk5QlBlZXVzdGhJU0VtQjFyYjI5dnRDOG5Kd2NxbGFyR1FFdHRubi8rZWZUdjMxOFVESTZLaW9LOXZUM3V1Kzgrby9FNm5jN2lrcFpOL2R5YlFsQlFFQjUrK09GR202OTZlZWNEQnc3ZzhPSERqVFovWFJnTUJpeGR1aFNIRHg5R1FVRUJYbjc1WmRGeHZwWWE3cHR2dm9GR284SHUzYnN4ZE9oUTRWb2FqUWEvL1BJTGhnOGZibFQyT0MwdERhMWF0YW8xMkhudzRFRjg5ZFZYNk5LbEN5SWpJMDJXSGM3SXlNQXJyN3dDblU2SGlJaUlHdWRLU2tyQzNMbHpFUklTZ3NqSVNKdy9meDUvLy8wM1huamhCZUdlbEpXVjRhMjMzb0phcmNhWFgzNEpyVmFMcUtnb1RKOCt2Y0VsaUltSWlJaitEUzAyNEdrbnRjTDBOZ093S0xiMlBnaEVSSGU3R1czdWc2MjA2ZnZ5RUJFUk5hZHIxeE53NFZJTTBqSXlvTkZvelk3dDBxVkxvMXl6YTlldW1ENTlPbGF1WElsMzMzMFhuM3p5aWNrZ0cxQlJldmFkZDk2QndXREF3b1VMalRKeFB2cm9JK3pkdTFlMDc0c3Z2ckJvSFZ1MmJCRnREeDgrSEcrKytTWisvUEZINU9iZXFveGpNQmp3eVNlZjRLdXZ2c0xwMDZkUlhGeU0wNmRQR3dVOFRBVkFsaXhaZ3JTME5LeGN1UkwrL3Y0SUNRbkJnUU1IaEI2SGxlVXFQL3ZzTTdSdjN4NkJnWUVBZ0lLQ0F2VHYzeDlqeDQ1RldGaVlzSTVKa3liaDJXZWZGZnB4V21yNjlPbVFTQ1J3Y0hEQWtpVkxhaHkzYTljdTdOcTF5MmgvVUZDUVVYQzRNZTlqU1VrSklpTWpNWEhpUkZIQUdxam90ZnJERHo5Z3dvUUpHREJnZ0ZEaWQ4aVFJVUxRV2FWU1llblNwUmd3WUlCUkFLTzB0QlFxbFFyKy92NFdCYmhOQ1E0T2hxK3ZyMUNLR0tnSVVybTZ1Z3I3Tm0vZWJORnJBZ0JjWEZ5d2FkT21Kbi91TFVYMXN0SlhybHdSSHRjV1dLdzhmczg5OTJEaHdvVU5Xb2ZCWU1Dbm4zNkt3NGNQbzNQbnpuaisrZWRGeC9sYWFoeisvdjVJU0VqQWpoMDdZR05qZzJuVHBnRUFqaDQ5aXFpb0tQajUrU0VzTEF5NXVibElUVTBGQU55NGNRUE96czZJam80V3pWWDUreEVBOXUvZmo0OCsrZ2doSVNGWXVIQ2h5V0JuVVZFUjVzeVpBN1ZhaldYTGx0VlkxamMxTlJXdnZmWWFRa0pDTUcvZVBOamEya0twVkdMUG5qMUlURXpFNHNXTG9WQW9zRy9mUGlpVlNyejk5dHRDeWViang0OGpJeU1ENzczM25zWGx4NG1JaUlpYVM0c05lQUpBdUlNZjVvV013T2NKUjVucFNVUmtnb2RDaVJsdDdrTm5COS9tWGdvUkVWR1RLVldyY2Vqb240aTlkaDF1THM1bzI2WTFuQndkekdZUWxtcjBqWGI5aHg5K0dOSFIwVGg4K0RBMmJkcGtzblJpU2tvS1pzK2VEWjFPaDBXTEZxRkhqeDQxenZmTU04ODBhRDNmZi8rOThQakNoUXRRS0JSQ3h1TE1tVFB4Mm11dlljZU9IVGh6NWd5VVNxWG9lZ2NQSHNUVnExY3hmZnAwbzNrREFnS1FuSndNZzhHQXBLUWt2UFBPT3dBcXlsTTZPanJDMGRFUkhUcDBRRXhNREpZc1dZSlZxMVlCQUFZTkdvVFpzMmVMNWlvc0xFUktTZ3JpNCtQckhQQ3NHaFNvV2lheXNMQVE2OWF0dytuVHA1R1NrZ0l2THk4NE9UbGh4b3daNk5TcFU2M3pOdFo5OVBUMGhJZUhCeFl0V29ReFk4Ymd4UmRmaEZRcXhmcjE2N0Z4NDBiODV6Ly93ZENoUTZGV3F4RVpHWW1USjAvQ3djRUJnd2NQUmx4Y0hDSWpJNUdabVdrVTVBRXFTcEFDUU0rZVBURmp4Z3lMdmwvMTBhNWRPNHdlUFJvQWNQUG1UWncvZng3OSsvZUhtNXViYU53ZmYvd2h5dGhyeXVmZVVwZ0xhazZZTU1Iay9yTm56eUkyTmxZNGJtbFo1WnJvOVhwODhza24rTzIzM3hBZUhvN0ZpeGNiWlJQeXRkUjQyclJwZzRFREIrS1hYMzdCdUhIajRPcnFpajE3OXNEWjJWbDQ3c2VQSDhmeTVjdEY1MVV2QmJ4djN6NFlEQWFzVzdjTzY5ZXZoMEtod0pBaFEycnNaN3ByMXk0a0pTVmh4SWdSdUhIakJtN2N1Q0VjOC9IeEVVcWMrL2o0WU5xMGFYamdnUWVFL3krR2hZVmgwYUpGeU1uSkViSTNseTlmamxHalJnbmZNMTlmWDBSR1JpSWhJWUhCVGlJaUltb1JXblRBRTZnSWV2NjMweVA0TmYwQ1R1WGZSRVo1SWRRNjg1L21KaUs2azluSTVQQlNPS0szYzJzODVCME9PMloyRWhIUkhXN2J6ajBvS2lyR3lPRkRFTncyMEtKekRoMnZ1UlJxZmJ6Kyt1dG8zNzQ5eG8wYlovSzRuNThmSmsrZWpJQ0FBTFBCVGdBTjdqVlhOZUI1L2ZwMVBQREFBeWd1cnZpQWFLZE9uVEJtekJnb2xVcWNPblVLNDhhTkU2MDVQajRlVjY5ZXJmRjVEQnMyREs2dXJuQjFkWVd6c3pOY1hGeGdiMjh2Q2k3UG5qMGJFb2tFaFlXRmtFcWxVS3ZWUnZPa3BLUUFnRkdweDVxbzFXcW9WQ3BoMjhiR0JuWjJkZ0FxZ2lpN2QrL0c3dDI3MGFkUEg2eGN1UkpqeDQ3RlUwODloWktTRXJ6OTl0dG8yN1l0aGc4ZmpuNzkrcG50V2RnWTkxR3BWT0s5OTk3RFo1OTlodTNidDZONzkrNUlTa3JDMnJWcklaRklzR3paTWl4ZHVoUUFZRzF0alFVTEZxQnYzNzdJeWNuQjY2Ky9EZzhQRDN6NjZhZG8xNjZkMGR3NU9Ua0FZQlFzYW16ZHVuVkR0MjdkQUZUMDhUdC8vandlZSt3eGRPellVVFR1NnRXcndtc0xhTnJuM2xSMjd0eUpuVHQzMXZtOEVTTkdpREliSzFYMlNLeTBkZXRXWWY3SzdML3FWcTllamRqWTJCcVA1K2ZuWTgyYU5VYjdRMEpDakVySHF0VnF2UGZlZXpoNThpVDY5ZXVIZDk1NXgyUTVVcjZXR2xkbGoxU0pSSUwwOUhTY09uVUtNMmZPTk9xYnVuYnRXcU56RHg0OEtPeVBqWTNGbGkxYjBLTkhENXcrZmRxaVhwbFJVVkdJaWhKWFA0dUlpQkFDbmhLSkJDTkdqS2d4R1AvQkJ4OElqMnY2ZVlpTWpBUlE4ZnU5cFdaZkV4RVIwWjJ2eFFjOGdZcnl0aE44ZTJDQ3IvazNEb2h1Ti9FSlNUaC9LUVlBNE9udWhudjdkRy9tRlJFUkVSRzFQTms1dVhqaWtkSHdjRy9hTis3TnNiVzF4YU9QUG1wMnpOaXhZeTJlVDZ2VllzT0dEWFZhUS9WQWFWWldGbkp6YzlHMmJWdWNQMzllMkQ5ejVrd2hVRkNaZldRcHBWSUpkM2QzcEtTa0lDMHR6ZVNZeHg5L0hGMjdkZ1ZRa1ZsMCt2UnByRisvWGlnMXFkRm9oTks5N2R1M3QraTZQLy84TTc3NzdqdGhlK3pZc2ZEMDlNUytmZnR3L2ZwMXRHdlhEdlBtelVPdlhyMUU1ejM2NktPNDk5NTdzWGJ0V3F4Y3VSS2Zmdm9wZkgxOU1XdldMR0dOVlRYV2ZaUktwWGoxMVZkeC8vMzNvME9IRHVqVXFSUGMzTnpnNmVtSjh2SnlmUExKSnlndkw4Zml4WXVGYkQ0M056ZDg4TUVIYU5ldVhZMjkvZkx5OGdBQTU4NmRRMzUrZnEzcnFNckt5Z3BUcGt5cDB6bEFSZWxUQUNaTC9HbzBHcU5TbTAzMTNKdEtjSEF3ZXZYcWhVT0hEaUVyS3d2ang0ODNteDBlRnhlSHYvNzZTd2k0Vitmdjd5L2FkblIwRkI3bjV1WmkvZnIxbURwMWFvM25tMUpVVklTZmZ2ckphUC93NGNORkFjL1UxRlFzV0xBQU4yN2N3Tml4WTRXc1NGUDRXbW9jMjdkdng4cVZLNFh0cW9ISGxTdFhZdVhLbFlpSWlCQXkwMzE5ZlZGUVVJQlhYbmtGTTJiTVFKOCtmZURzN0N5YzA3NTllM3p4eFJkQ2YrYisvZnRqNXN5WlJ0ZDk4c2tuRVJFUmdhbFRwNW84WmtyMVlIeDFVNlpNd2FCQmc4eCs2S2FwQStSRVJFUkVEWEZIQkR5Sldpby9IeThoNEptVmt3dDFXUmxzL3VVLzhJbUlpSWhhS3IyK29peHR6NjZkLy9WZ1oyMjkrQ29sSlNYVk9sWXFsV0xQbmoxNDdybm44TlJUVHdHb2VQTy9hcWFtSlNyZnBGNjdkaTNzN094dzRjSUZBQlZ2b0ZjTmVHcTFXc1RGeFdIZ3dJSHc5YTE3MmZzOWUvWWdLaW9LOXZiMlJzZEtTa293YXRRb0laajQ4c3N2NDcvLy9TL1dybDBMZzhFQW9DTGJ5TlhWRlZPblRrVndjTEJGMSt6WHJ4ODhQRHdBVlBRNkJTcktTSHA0ZU9DeHh4NFRNc2dxKzVXKzlOSkxhTk9tRFhKemM2RlFLUEFqS3dCT0FBQWdBRWxFUVZUaWl5OWk2dFNwT0hqd0lLNWZ2NDd3OEhBQVRYTWZxMUlvRkhqampUY3dZTUFBUFB6d3cwSzVYMWRYVnlFd05YSGlSSHoyMldjb0t5dERaR1FrSG4vOGNZd2NPZEprMEszeU5YLzY5R21jUGwyM0xHVlhWOWQ2QmFrcWcyRlZBM2VWdEZwdGpiMU9HL3U1TjVYMjdkdGo4dVRKc0xHeHdUZmZmQ1BLU0RUbHpUZmZCRkFSYkRURjNPdWtyS3dNTzNmdWhJT0RBeVpObW1UeEd2MzkvV3NOVnVYbTVtTG16SmxRcTlXWU5Xc1dIbnp3UWJQaitWcHFYRjkvL1RWa01wbXdyZGZyc1h2M2J2VG8wUVB0MnJYRDhlUEhoV002blE2cHFhbWlyUFdxcXZiaXRMR3hFWDczVldkcmExdmpNVk9xQitOTlVTcVZGbzBqSWlJaXVoMHg0RW5Vakd5c0ZmQndjMFZXVGk0TUJnTlMwakxSdGczL3VDQWlJaUt5aEZwZEJnQm9FL0R2Ly91cHBneWFqUnMzd3MvUFQ5UTNidWZPblNnc0xLenhuTW9NTEdkblp5SFR4OWJXVnRTZnNqcTFXbzNObXpkajgrYk4wT2wwZU9TUlI0UmpsVUZNUjBkSERCNDhHRjVlWHFKejVYSTVWcXhZZ2NMQ1FndWVhYzErK2VVWG8zM1ZnejA1T1RtWU0yZU9SWUhOT1hQbW1Od2ZHUm1Kb0tBZ0JBVUZBYmdWOE96WnN5ZDY5dXlKT1hQbWlFb3ltbkx2dmZkaS92ejVlT3l4eDBUN20rSStBaFhadFd2WHJzWGV2WHZoNU9TRWtTTkg0c2NmZjhTNmRlc3dZc1FJSWZOT0lwRkFKcE5od1lJRldMQmdBVnExYW9YbHk1Y2pLaW9LczJiTk1pckhHUkVSVWE5eWttUEhqalVab0xaRVZsWVdKQklKWEZ4Y2pJNlZsNWNiQmErYTZyazNOcTIyb2hWT1pWYmhzR0hEc0hidFdtemR1clhHZ0dkc2JDek9uVHVIcmwyN0NxL0g2c3lWdFBYeDhjSGd3WVB4ODg4L1k4eVlNYUxNdm9ZcUtTbUJyNjh2bGk1ZGF0SFBHMTlMamN2ZjN4OHltUXdHZ3dISGp4L0gyclZya1pDUUFGZFhWL1R1M2R2a09mOVdNTGFnb0FBblQ1NjBhR3hTVXBLUWdXOU9UUUYvSWlJaW91YkVnQ2RSTTJ2bDY0V3NuSXBQb2llbnBUUGdTVVJFUkdRaHJVNEhBSEIzcjdrblkxT1pQSG15MGI3S01yUWhJU0dpNDBlUEhrVmhZYUhKYytwS3A5TWhLaW9LMzMvL1BYSnpjekZvMENCTW16Yk5LS2dKQUYyN2RqVlp0aFdvQ0tpYWVsTTdNVEVSUUVXWnh1cmpxNy9CblpTVVZPdDZGeTllYkxMWFlXcHFLbjc5OVZkTW5Ub1Zjbm5GbjZWMXpUS3I5T3l6eitMaGh4L0dtVE5uc0czYk5zeWVQVnNJeUdSbloyUDU4dVhvMTYrZnlYTWIrejdxOVhxc1dyVUtVVkZSMEdnMHVQLysrL0hDQ3k5Z3dZSUZ1SERoQXFSU0tZNGNPWUtvcUNnaDRBWlVCSForL2ZWWFJFWkdZdE9tVGZqbW0yL3cwa3N2WWZMa3laZ3dZVUs5dmk5VnFWUXF0R3JWcWw3bnhzWEZ3ZGZYVjVTOVZxbTh2RnpvRDNtN1B2ZWFWUGFXclZ5L3U3czdJaUlpc0hmdlhwdy9meDVkdW5RUmpUY1lERmk1Y2lVa0VnbWVmLzc1R3VjMVY5SVdxQWl5SHp4NEVKczJiVEk3VDEyNXVibmg4ODgvcjFPcDNQcmdhOG0wN094cy9QNzc3OWkxYXhkU1VsTFF0V3RYckZpeEFoMDZkREFhcS92bi8xMlZ2L3ZNMFdnMEtDZ29NSG1zdkx5OHhtTlZwYWFtQ2g4VXFjMzU4K2RGRlFGcXdvQW5FUkVSM1k0WThDUnFacjdlbmpnWEhRT0R3WUNjM0h5b1N0V3dzelZkeW9lSWlJaUlqQ21xOVgxckxqazVPUUJnTW51cHNjeWVQUnZuenAxRCsvYnRNVy9lUEhUcTFLbmVjMVh0TzFmYk1YZDNkNk0zdU90VDBqSWxKUVViTjI3RS92MzdvZFZxMGJadFd3d2RPaFFBekdhMG1sTVpVRGgvL2p4c2JHd3daTWdRSVhOcTA2Wk5BQ3F5UWl2ZjhOKzVjNmZaM240TnVZOVNxUlQvejk2ZHgwVlZ0djhEL3d5TTdJdXNLZ2lpZ29DZ2lRcHFwdWJqVXBwWldwWnBtVnVhUFdtaTVscEpaV0phRnFhV1dqNXBicWhwYnFHWTYxZFVVSEhGRFFRRUFaRjlaNFpaZm4vd214UEREREJzRHVybi9YbzlyNGM1NXo1bnJwbTVIZWhjNTdydSsvZnZ3OUhSRVRObnpoUVN6cDA2ZFlLSmlRbGNYVjNSb2tVTDJOdmJvM256NXJDMnRvYTV1VGsyYmRxRXlNaElqQjgvSG0rLy9UYmF0V3VISlV1V1ZObmlzemFLaTR1aFVDaGdhV2xaNjJNek1qS1FtcHFLLy96blAxcjNsNWFXQ3U5bFUzenQxVkcxVjYxWVpmbisrKy9qMUtsVENBa0p3ZHExYTlWaTJMMTdOMjdkdW9VaFE0Wm9WRkNlUG4wYTkrL2ZCd0NjT0hGQ2JaOXF1NHFycXl2OC9mMXg0TUFCdlBQT08zWDZYTFF4TXpON0xNbE96cVdxWDk5dnYvMkc3dDI3WS9iczJlalVxUk9LaW9wdzVzd1p2UERDQzJwakN3c0xBVUNueit2MDZkTTRmZnEwMW4zaDRlRTZWV042ZTN2WDZmdDEvLzc5aUlxS3dwSWxTMnA5TEJFUkVaRStNT0ZKcEdmR1JrWnd0TGRGZWtiNWhaVUhhUS9Sb1oyYmZvTWlJaUlpb2xxTGk0c0RvTnM2YVpWSkpCTHMzNysveG5FSkNRa0FnTDU5KytMbXpadTRlZk5tbFdOSGpScFY3Ym0wWFFCZnNXSUZ3c1BEZGJvNHJtMk10dlVMRlFvRm9xS2ljT0RBQVVSR1JrSWtFcUZ2Mzc1NDY2MjNkRjdEc3lZeW1ReW5UcDFDbHk1ZDFOcEVEaGd3UUtqdTNMRmpCMDZkT2xWdHNoT28zK2NJQUlHQmdYQndjQkNxMVFCb3JOZTRjdVZLaElXRkNlL2grKysvRDJOalk2SHl6ZC9mSDJ2WHJrV3JWcTJ3ZHUzYU9zVUJxTThCQ3d1TGFzZVdsWlVoSWlJQzBkSFJ1SGJ0R2paczJJRGp4NDhEQUhyMjdLbjFHSWxFb3ZaK052UnJiMHlwcWFrQW9MWUdvcU9qSXlaTm1vUzFhOWRpNWNxVldMQmdBVVFpRWFLam8vSHJyNy9DeGNVRjA2Wk4wempYc21YTFVGWldCZ0JZdW5ScGpjODlZc1FJSkNjbkl5c3JxOEVTbnJyZ1hHcDRxclZRZlh4OEVCb2FDbXRyYXlpVlNody9maHpyMTY5SFNVa0pPbmJzcUhaTWVubzZnUEliU1dyaTdlMk5JVU9HMUNxbWxTdFhhbXhMVFUyRlZDcXQxWG11WGJ1R3lNaElKQ1ltcW0xM2MzT3IxWG1JaUlpSUhoY21QSW1hZ05aT0xmOU5lS2FtTStGSlJFUkU5QVE2ZCs0Y0FOU3E2aklqSXdPMnRyWW9MUzNGK3ZYcmRUNXV3NFlOTlk2cEtlRlpYNm9xcFpxRWg0Zmp5SkVqc0xHeHdhaFJvekJzMkxBR1QwQnMzcndaR1JrWm1EbHpwdHAyT3pzNzJOblpBU2hQVE9oU3RWbWZ6MUV1bHlNek14T1ptWm5WamxkVmtkYlVPakl6TXhONzkrN1ZPWTdLQmc0Y0tMVE5ySmhZazBna3VIZnZIdTdjdVlQYnQyOERBQjQrZklpZ29DQ1ltSmlnWThlT0tDNHV4bDkvL1FVek16UDA2TkZENDl4bFpXV1F5K1ZDa2tvcWxUYjRhNi9jVnJZaHFXNGVhTk9tamRyMkVTTkc0TWFOR3poeDRnVE16YzNScDA4ZmZQSEZGekExTlJYK3Y3Sy8vLzViWTF0SVNBaE9uanlKN3QyNzQrVEprMnI3dW5Ycmh0OSsrMDFZUDdTeC9mcnJyMGhMUzZ1eVVsQVhuRXZhU1NRU0dCa1pRU1FTd2NyS0NtZlBuc1dXTFZzUUd4dUxuajE3WXZyMDZiQzFWVys3ZnZ2MmJSZ1pHUW5yTFZmSHljbXAxZ25QN3QyN3c5VFVGS2RPbllLdnJ5L3M3T3l3ZVBGaWpjU2xyajc0NEFPMXgzV3R4aWNpSWlKcWJFeDRFalVCVGkwZGNmbjZMU2dVQ3VUbTVhT3dxQmdXNW8zYmpvaUlpSWlJR2s1NmVqcE9uRGlCTm0zYWFDUlFxdlBYWDMvaDhPSEQrUDc3NzNIbzBLRWF4MCtkT2hVUEhqelFhV3hqR3pGaWhFN2pXcmR1alFrVEpxQlhyMTVxYTlZdFdyUUlRNFlNMFdqM1dCdEtwUkpidDI3Rjl1M2IwYWRQSHdRRUJBajc4dkx5WUdSa2hHYk5taUV0TFEzUjBkRndkWFd0OW56MS9Sd1hMbHlJK2ZQbjYzemNuRGx6YWh4VDMrVEM1Y3VYQVFEVzF0YkN0bE9uVGdrdGZvMk5qZEcxYTFkMDZkSUZuVHQzaHFlbko4UmlNVFp1M0lqTXpFeU1IajFhYSt2TjR1SmlBQkFTZ0RrNU9UcTlIcFhhdkhhWlRLYlRlb2UxY2UzYU5aaVptV21kRS9QbXpVTlJVUkVPSGp5SVE0Y093ZFRVRk1IQndUcFZ0aWtVQ3F4ZXZScUhEeC9Ha2lWTGNPM2FOWTB4SXBHb1hzbk9odzhmWXZmdTNXamZ2cjFPeVRCVnNuUHIxcTF3ZEhTczgvTnlMbWtxS0NpQW1aa1pvcU9qRVJJU2d0VFVWTGk3dXlNNE9CamR1M2RIVmxZV2xFcWxNRjZoVU9ERWlST3dzYkZCU1VsSm8xVDRxcXFXTjJ6WUFFTkRRMnphdEFtTEZpMVNxL0FzS0NqQXFWT25NR3pZc0NyUHMzMzdkcHc1Y3dacjFxeHA4QmlKaUlpSUdnTVRua1JOUURPeEdDMGQ3Wkg2OEJFQUlEa2xEZDRkMnVzNUtpSWlJaUxTaFZRcVJYQndNS1JTS2NhT0hWdXJZd3NLQ3BDZm53OGpJeU8xMW8xVlViVnIxV1ZzWXdzTkRkWFk5dmJiYjJ0czgvWDFSWjgrZmRTMnlXUXlSRVZGd2RIUnNWWUpUOVg2aUVsSlNWQXFsVmk2ZENsT25qeUp6cDA3WSs3Y3VXcGpWNjFhcFZiUlptQmdnQmt6WmxSNTdvYjRIQjBjSFBETEw3L1VPUDZQUC81QVJFU0VUbVByS3ljbkI0RDZXcFgrL3Y0WU8zWXMvUHo4NE9Qam81RUFPbi8rUEVKRFErSGc0SUIzM25sSDYzbno4L01CUUZnZjBjN09ybEZlKzVVclY3QjgrWElzV0xBQW5UcDEwdW1ZbWhRVkZlSHk1Y3NJQ0FpQWdZR0J4djdDd2tMaGRTbVZTcGlhbXRaWWJhZzZMamc0R05IUjBmanNzOC9RclZzM3JRblB1cnA1OHliKy9QTlBuRGx6QmdxRkFoOTk5SkZPeHoxNjlBaGlzVmluRnFyVjRWelNsSktTQWljbkozaDRlTURWMVJWVHAwNUZyMTY5SUJLSmNPTEVDWVNFaEdEdzRNSDQ2S09QTUd6WU1PemF0UXVwcWFrUWk4V1lNbVVLNXMyYmgySERobFdiZUt5TDB0SlNQSHIwU0dnaFhEbFovK3V2dnlJc0xBeHl1UnlCZ1lGYWs4Q3F6N2xEaHc0Tkdoc1JFUkZSWTJIQ2s2aUpjSFZ1SlNROEU1TlQ0T1hSVG0zOUlTSWlJaUpxZWpJeU12RE5OOThnSmlZR2d3Y1BSdi8rL1RYR3FQNm1rOHZsd3RweUtsbFpXUkNKUkdyckNENHBLcmRwcklwY0x0ZllscEdSQVFCbzJiS2x6cyszZGV0V2JOcTBDYzdPem9pT2pzWlhYMzJGRVNOR29GV3JWaGczYnB6R0JmdVJJMGZDeDhjSElwRUlKaVltNk55NU01eWRuYldldTZFK3gxYXRXdWxVdVdkbFpRVUFhTisrOFc5eXZIWHJGZ0QxTlVsdGJHdzAxa05VT1h2MkxKWXVYUW9EQXdQTW5Uc1habVptVUNnVUdvbEJWY1djcW1KUUxCYnI5SHBxKzlwTlRFd2dsVW94ZCs1Y3pKNDlHd01IRHRUcHVPb2NPWElFWldWbDZOZXZuOXIyd3NKQy9Qbm5uOWl6WncrS2k0dlJ0V3RYK1B2N1kvUG16ZmpxcTYvZzZlbUprU05ING9VWFh0QzQ2ZURpeFl2NC92dnZVVnhjakMrLy9GS3QycmdtVXFsVTYzLzdxZHBHNStibTRyLy8vUy91M3IyTFpzMmFZY0NBQVJnK2ZEaTh2THdBbE05TlZaV2t0bk1uSlNYQnhjVkZhM0szTmppWDFDbVZTdHk4ZVJNOWUvYUVwYVVsdnY3NmF3RGxGYmlyVjY5R1pHUWt2THk4TUh6NGNBREE4ZVBIOGV1dnY2SjM3OTRZTjI0Y3Z2enlTOHlkT3hmanhvM0QyTEZqTmVhQVdDeEdibTV1bldLN2N1VUtsRXFsTUVjcW16aHhJdkx6OHhFV0ZvYWNuQng4OGNVWFFzSzU0dXNqSWlJaWVwSXc0VW5VUkxSMHRJZXhrUkVrVWlsS1NpVjRsSm1ORmc1MitnNkxpSWlJaUxUSXo4L0h2bjM3c0d2WExwU1VsR0R3NE1FSURBelVPdGJCd1FGSlNVbll0bTBidW5YckJwRklCSVZDZ1lTRUJGeStmQm10VzdldU1rbVdsWlVGc1ZnTWMzTno1T2ZuSXlzcnE5N3IvajE4K0JCbno1N1Z1dS8rL2ZzQWdEMTc5bWpkUDNMa1NLM25NelUxRmRaRXJCaWZyYTB0cmw2OWlwaVlHT0ZpdWtLaEVOWThkSGQzMXlubTBOQlEvUDc3Ny9EMTljVTMzM3lEbzBlUFl1M2F0VGgvL2p5NmRPbUNYMy85RmFhbXBqQTBOSVJZTElhaG9TRU1EQXdnazhsUVZsYUduSndjSkNVbFFTcVZvcXlzREQxNzlzVHp6ei8vMkQ3SHhxUlFLQkFWRlFVckt5dFlXRmpBMU5RVVJrWkdLQ3NydzltelozSHc0RUZZV0ZqQTE5ZTMydk5JSkJKczNyd1p1M2J0Z29HQkFUNzk5Rk4wNmRJRkFQRFJSeDhoUFQwZEZoWVdhTmFzR1lxTGk0VzVXWnZFWGwxNGVYbGgxYXBWV0xCZ0FaWXZYNDdjM0Z5OCtlYWJkVDVmVVZFUnRtL2ZEanM3Ty9UcDB3ZEtwUkl4TVRFNGN1UUlUcDQ4aWRMU1VqUnYzaHhUcGt6QjBLRkRJUktKMExkdlgyemN1QkhIang5SGNIQXdURXhNRUJBUWdPZWVldzRkT25UQTl1M2JjZmJzV2JpNHVHRFpzbVZDTzJTRlFvRUhEeDZvSmVObE1obXlzckpnYVdrSlUxTlRwS1NrSUNvcVN1dE5ENnBFWUVGQkFVUWlFZDU3N3oyODl0cHJhaTFsZ2ZLMjBjbkp5Vml5WklsYWkxNkZRb0VyVjY2Z3VMZ1kzYnQzci9HOTRWeXFuV3ZYcmlFbkowZDRiek16TTdGanh3NGNPblFJUmtaR21EWnRHbDUvL1hYSVpES3NYNzhldTNmdmhwZVhGK2JObXdkVFUxT3NYYnNXeTVZdHc2Wk5tM0Ruemgwc1dMQkFyZVd2cDZjbm9xT2pzV1RKRXAxdk1BR0FrcElTbkRsekJpS1JTQ09wcjJKZ1lJREF3RUFZR1JraE16TVRTcVVTang0OWdwV1ZGWXlOalpHZG5ZMlltQml0TFlpSmlJaUltaW9tUEltYUNBTURBN2kyYm9YWStQS0xUSW5KS1V4NEVoRVJFVFZCNmVucG1EeDVNa3BMUzJGcmE0c1pNMlpVV3lrMGV2Um8zTGx6QjVzM2I4Ym16WnZWOXBtWm1XSGl4SWxWSGhzYUdvcTllL2VxYmF0dlVpQXhNUkUvLy94enRXT3EycTh0NGZucHA1L2k0Y09Id21NL1B6L2g1OG1USjJQVnFsV1lPWE9tMmpFaWtRZ0RCZ3hRRzFzZFB6OC90Ry9mSHQ5ODh3M016TXp3Mm11dndkZlhGM3YyN01IMTY5ZHg5ZXBWbEpXVjZYUXVBSGp6elRjZjYrZlltQXdNRFBEZGQ5OGhMeTlQNjM1RFEwTjgvUEhITlNaanBWSXB6cHc1QXlzcks4eWJOdy8rL3Y3Q1BtOXZieVFrSkFnVmgwQjVkZTdVcVZQUm9rV0xobmtoMVhCeWNzSjMzMzJIT1hQbVlOT21UZWpYcjErZHE2TC8rdXN2NU9ibVl2YnMyWGowNkJGbXpwd3B0R3ExdGJYRm1ERmo4TnBycjZrbGVod2RIVEYvL255TUhqMGFmLzMxRjQ0ZE80YlRwMC9qOU9uVG1ENTlPcnAwNlFJbkp5ZE1tREFCUmtaR2lJbUpVWnZ6RmVlNVhDN0h1SEhqb0ZBbzFPTFNObjllZXVrbC9QMzMzK2pldlR2R2pSc25ySEZaMll3Wk0vREREei9nOU9uVEdsVjVKaVltNk4rL1A5NTc3NzBhM3h2T3BkcTVjZU1Hek0zTjBhMWJOeXhidGd3blQ1NkVTQ1RDMEtGRDhlNjc3OExHeGdZSkNRbFl2SGd4MHRMUzBLZFBIOHlkTzFlNCtjUGMzQnhmZnZrbGZ2cnBKeHc4ZUJDTEZpM0NEei84SUp3L01EQVEzMy8vUFNJaUlpQ1R5WFNPU3l3V28zWHIxcGcxYTFhVlZlMUErZmZ3eHg5L0RJVkNBWVZDZ2ZIangydDhqdzRlUExpVzd3b1JFUkdSL29oa1JUbnNVVUhVUk9RWEZ1R2ZVK1YzMnhzWUdHRElnRDR3YmdMck14RVJFUkUxUlJ1M2hDSy9vQkF6cDAycTliRW56bDZzVnp2RGZmdjJRU3dXWStEQWdUQTJOcTV4dkV3bXc0TUhEeUNWU2dGQWFMUGFxbFVycld1bnFVUkhSeU1pSWdKS3BSSktwUkl0V3JUQXE2KytDbk56ODFyRis5TlBQMkgvL3YxQ3hWaDloSWVINDhhTkc1ZzFheFlBNFBUcDAzajA2QkVNRFEzUnZuMTdkTzdjV1cyOFRDWkRRVUdCa0lnUmlVUXdNelBUNlgycnFLU2twTXFFRDFEZWZsRlYwVmxXVmlhMHpsUlZleG9hR2dyL1U3V09mRnlmWTJVYk4yN0VxVk9uc0duVEpwMlBxYzZ4WThlUW5wNk9zckl5eU9WeW9lMnV2YjA5QWdJQ2RHNGRuSlNVQkV0TFM5alkyR2pkTDVmTG9WQW9JQktKYXZWNks2clBhOC9JeUVCNmVucU5GWWJWa1VnaytPT1BQekJwMGlTSVJDS3NXN2NPNmVucDZOKy9QM3IxNnFYVDZ5b3VMa1prWkNRU0VoSzBKaW9sRWdsMjdkb0Z1VndPYzNOekRCNDhXR2kvQ2dDYk5tMUNibTR1NUhJNWpJeU0wTGx6Wi9UdDIxZnJjOGxrc2pxLzEzWEJ1YVE3bVV5R2lJZ0k5T3ZYRDN2MjdFRjJkalplZSswMXRRU3FUQ2JEa2lWTDBLTkhEd3daTXFUS2M0V0docUpidDI0NlY3MDNoczJiTnlNN094c0toUUtHaG9abzI3WXRoZ3daMG1DVjYvLzg4dy82UDE5enBURVJFUkZSUldKekc1M1gvV1BDazZpSk9YazJDdGs1NVhmVWR1N29DZmUycmpVY1FVUkVSUFJzMG1mQ2s0aUlpSFRIaENjUkVSSFZSVzBTbnZWYnNaNklHbHliMWs3Q3o0bkpLWHFNaElpSWlPanBaV2hvQUxsY3J1OHdpSWlJbm5ybGxjSzhCRWxFUkVTTmkzOXRFRFV4cloxYUN2OGhrRjlRaUp4YzdldW5FQkVSRVZIZG1SZ2JxNjBoUjBSRVJJMmpzTEFRcHY5LzdWSWlJaUtpeHNLRUoxRVQwMHdzUnV0Vy82NkxrcGljcXNkb2lJaUlpSjVPRHJiTmtackt2N09JaUlnYVcycHFLdXh0clBVZEJoRVJFVDNsbVBBa2FvTGNYSnlGbngra1BvUmNydEJqTkVSRVJFUlBIeGZubHNqS3pFQk9UbzYrUXlFaUlucHE1ZVRrSUNzekE2NnRXK2s3RkNJaUlucktNZUZKMUFUWjJUYUhwWVU1QUtCTUpzT0R0SWQ2am9pSWlJam82U0kyTklTWHV4dHUzTGpCcENjUkVWRWp5TW5Kd1kwYk4rRGw3Z1pEQTE2Q0pDSWlvc2JGdnphSW1xZzJMazdDejNFSlNYcU1oSWlJaU9qcFpHTnRCVy8zTm9pNWNSMjNidDFDWGw0ZTVISzV2c01pSWlKNllzbmxjdVRsNWVIV3JWdUl1WEVkM3U1dFlHTnRwZSt3aUlpSTZCa2cxbmNBUktTZG00c3pidDI5QjdsY2diejhBbVJtNWNEZXprYmZZUkVSRVJFOVZXeXNyZURmeFFmSktROXg2MllNU2twTHVad0FFUkZSSFJrYUdzRFV4QVQyTnRidzcrSURzYUdodmtNaUlpS2lad1FUbmtSTmxGR3pabkIxZGtKQzBnTUFRRnhpRWhPZVJFUkVSSTFBYkdpSXRxN09hT3ZxWFBOZ0lpSWlJaUlpSW1weTJOS1dxQWxyMzlaVitEa3RQUU5GeFNWNmpJYUlpSWlJaUlpSWlJaUlpS2pwWWNLVHFBbXpzakNIbzcwZEFFQ3BWQ0xoL2dNOVIwUkVSRVJFUkVSRVJFUkVSTlMwTU9GSjFNUzVWNmp5VEVoNkFKbE1yc2RvaUlpSWlJaUlpSWlJaUlpSW1oWW1QSW1hdUJZT2RyQXdOd01BbE1sa1NFcEowM05FUkVSRVJFUkVSRVJFUkVSRVRRY1Rua1JObkVna1FyczJMc0xqZXduM29WUXE5UmdSRVJFUkVSRVJFUkVSRVJGUjA4R0VKOUVUb0kyTEU4UmlRd0JBUVZFeEhtVm02VGtpSWlJaUlpSWlJaUlpSWlLaXBvRUpUNkluUURPeEdHMWFPd21QNHhLUzlCZ05FUkVSRVJFUkVSRVJFUkZSMDhHRUo5RVRvcjJicS9CemVrWVc4dklMOUJnTkVSRVJFUkVSRVJFUkVSRlIwOENFSjlFVHdzTGNERTR0SFlYSHQrTVM5QmdORVJFUkVSRVJFUkVSRVJGUjA4Q0VKOUVUeE11OXJmQnpTbG82Q29xSzlSZ05FUkVSRVJFUkVSRVJFUkdSL2pIaFNmUUVhVzV0aFJZT2RzTGpPN0h4ZW95R2lJaUlpSWlJaUlpSWlJaEkvNWp3SkhyQ2VIdTBGMzVPVG4ySW91SVNQVVpEUkVSRVJFUkVSRVJFUkVTa1gweDRFajFoYkcyczRXQm5Dd0JRS3BXNGV5OVJ2d0VSRVJFUkVSRVJFUkVSRVJIcEVST2VSRThnTDQ5LzEvSzgveUFWSmFVU1BVWkRSRVJFUkVSRVJFUkVSRVNrUDB4NEVqMkJIT3hzWVd0akRRQlFLQlNJalUvVWIwQkVSRVJFUkVSRVJFUkVSRVI2d29RbjBSUEt5NzJkOEhOQzBnTklwRkk5UmtORVJFUkVSRVJFUkVSRVJLUWZUSGdTUGFGYU90ckQyc29TQUNDWEt4QVhmMS9QRVJFUkVSRVJFUkVSRVJFUkVUMStUSGdTUGNHODNQOWR5L05lWWpLa1pXVjZqSWFJaUlpSWlJaUlpSWlJaU9qeFk4S1Q2QW5tMU5JUlZoYm1BQUNaWEk0N3NRbDZqb2lJaUlpSWlJaUlpSWlJaU9qeFlzS1Q2QWttRW9uUTBkTmRlSHp2ZmpLS1MwcjFHQkVSRVJFUkVSRVJFUkVSRWRIanhZUW4wUlBPcWFVamJKcGJBd0FVQ2dWdTNvblRjMFJFUkVSRVJFUkVSRVJFUkVTUER4T2VSRStCVGw0ZXdzOUpLV25JTHlqVVl6UkVSRVJFUkVSRVJFUkVSRVNQRHhPZVJFOEJlenNidEhTMEZ4N2Z1QjJyeDJpSWlJaUlpSWlJaUlpSWlJZ2VIeVk4aVo0U3ZoV3FQQjgreWtSbWRvNGVveUVpSWlJaUlpSWlJaUlpSW5vOG1QQWtla3BZV1ZxZ1RXc240ZkgxVzZ6eUpDSWlJaUlpSWlJaUlpS2lweDhUbmtSUEVlOE83V0ZnVVA3UE9pYzNEeWxwNlhxT2lJaUlpSWlJaUlpSWlJaUlxSEV4NFVuMEZERXpOVUg3Tmk3QzQ1ZzdjVkFvRkhxTWlJaUlpSWlJaUlpSWlJaUlxSEV4NFVuMGxQSDBhSXRtWWpFQW9MQ29HSW5KcVhxT2lJaUlpSWlJaUlpSWlJaUlxUEV3NFVuMGxERnExZ3dkM05zS2oyL0h4cU5NSnROalJFUkVSRVJFUkVSRVJFUkVSSTFIck84QWlLamh1YnU1SWo0eENTV2xFcFJLSkxnZEc0OU8zaDMwSFJZUkVSRlJreVNUeTVHYzhoQVoyYmtvbFVnZ2wzTkpBQ0lpSXFKbmhhR2hBVXlNamVGZzJ4d3V6aTBoTmpUVWQwaEVSRlFIVEhnU1BZVU1EUTNnNjkwQkZ5NWZCd0RFSlNTaFRXc25XRmxhNkRreUlpSWlvcVlsSnk4ZnQrTVNZV2Z2Z0k0K3ZyQ3dzSUFoTDNJUkVSRVJQVFBrY2prS0N3dVJtcHFLQzFkaTRPWHVCaHRySzMySFJVUkV0Y1NXdGtSUEtSZW5sckMzc3dFQUtKVktYTDV4Uzg4UkVSRVJFVFV0T1huNXVCVjNIejYrbmVEdDdRMXJhMnNtTzRtSWlJaWVNWWFHaHJDMnRvYTN0emQ4ZkR2aFZ0eDk1T1RsNnpzc0lpS3FKU1k4aVo1aWZyN2VFSWxFQUlDczdGd2twYVRwT1NJaUlpS2lwa0VtbCtOMlhDSjhmWDFoWTJPajczQ0lpSWlJcUFtd3NiR0JyNjh2YnNjbFFpYVg2enNjSWlLcUJTWThpWjVpbGhibWNIZHpGUjVmdjNrWFpUS1pIaU1pSWlJaWFocVNVeDdDenQ2QnlVNGlJaUlpVW1Oall3TTdld2NrcHp6VWR5aEVSRlFMVEhnU1BlVzhQZHZEMU1RWUFDQ1JTbkh6VHB5ZUl5SWlJaUxTdjR6c1hEZzVPZWs3RENJaUlpSnFncHljbkpDWms2ZnZNSWlJcUJhWThDUjZ5b2tORGRISjIxTjRISC8vQWZMeUMvUVlFUkVSRVpIK2xVb2tzTEN3MEhjWVJFUkVSTlFFV1ZoWW9LUzBWTjloRUJGUkxURGhTZlFNYU8zVUFnNTJ0Z0FBcFZLSnl6ZHVRYWxVNmprcUlpSWlJdjJSeXhVd05EVFVkeGhFUkVSRTFBUVpHaHBDTGxmb093d2lJcW9GSmp5Sm5oSFArWHBCSkJJQkFMSno4bkQvUWFxZUl5SWlJaUlpSWlJaUlpSWlJcW8vSmp5Sm5oRldGdWJ3YU50R2VCeHpPdzdTc2pJOVJrUkVSRVJFUkVSRVJFUkVSRlIvVEhnU1BVTzhQTnJCMU1RWUFDQ1JTaEZ6TzA3UEVSRVJFUkVSRVJFUkVSRVJFZFVQRTU1RXp4Q3gyQkNkTzNvS2p4T1NIdUJSWnBZZUl5SWlJaUlpSWlJaUlpSWlJcW9mSmp5Sm5qSE9yVnFnVlFzSDRmR2xxekVvazhuMEdCRVJFUkVSRVJFUkVSRVJFVkhkTWVGSjlBenk2OVFSUnMyYUFRQktTaVc0Rm5OSHp4RVJFUkVSUGJsMjdOaUJ5NWN2YTkxMzd0dzVyRnUzRGtxbDhqRkhwUzQ5UFIyM2J0M1NhZHpkdTNkMVB1L0ZpeGVSbTV0YjVmNmtwQ1JrWkdUb2ZMNzZPbkhpQktLaW9ocmtYSVdGaGRpeVpRdHUzcnpaSU9lckw0bEU4dGlmODhxVksvajc3Ny9yZE95REJ3OFFIUjJOc3JLeUJvNUt1NlNrSkVSSFJ6Zkl2eldGUW9Gang0NGhKU1dsQVNLclAxMWYwOVdyVjNINzl1MUdqa1kvU2twS0lLdm1SdDNrNU9SYXpUWE9UOUlYaVVTQ2tKQVF0WCtyVjY1Y1FVaElTSTNIUHN2enRyaTRHTm5aMmRWK0QrZ3lob2lJbm01aWZRZEFSSStmaWJFUm52UHh3b1VyMXdFQTl4K2t3cmxWQzdSMHROZHpaRVJFUkVSUG50OSsrdzBqUm95QW41K2Z4cjdMbHk5ajc5NjltREpsaWg0aSs5Zk9uVHV4Zi85K0hEMTZ0TnB4bXpkdlJuaDRlSTNqQUNBMk5oYUxGaTFDUUVBQXZ2NzZhNjFqL3Z2Zi82SjM3OTZZUDMrKzJtQmZ4L1FBQUNBQVNVUkJWSGFKUklLQ2dnTFkyemZzMzU5TGx5NkZpNHNMQWdJQzZuMnV0TFEwL1BISEgvam5uMyt3WWNNR05Qdi9Od3pxNHRxMWE0aUxpNnZYODd1N3U2Tno1ODRBZ0V1WEx1SGJiNy9Gb2tXTDhOeHp6d2xqN3R5NWc5allXSjNPNStIaEFVOVB6NW9IL245eXVSeHIxNjVGVWxJU09uYnNDRGMzdDFyRnYyM2JOaHc5ZWhUNzkrK3YxWHRYVnp0MzdzU1JJMGR3Nk5BaEdCa1oxZXRjOSs3ZHc3ZmZmZ3MvUHo5OCsrMjNEUlJoN2VYbDVlSHp6ejlIOSs3ZE1XN2N1R3JIbHBTVVlPblNwYkN5c3NMNjllc2hFb20wanF0cWJ0clkyS0IvLy80TkVqY0FTS1ZTbEpTVW9LaW9DRVZGUlNnc0xFUmhZU0VLQ2dxUW41K1AvUHg4NU9YbElUYzNGems1T2NqTnpjWEdqUnRoWW1JQ0FJaUppWUducHlmRTR2TExWc09IRDhlWU1XTXdZY0lFQU9VSklsOWZYNGpGWXVUbDVXSGl4SWtZUEhnd1B2MzBVNTNpNC95a3hwQ2NuSXp6NTg5cmJIL2pqVGRnWUZCZWMxSldWb2FEQncvQzE5Y1hYbDVlQUlENCtIZ2NQSGdRbjN6eVNiWG5mMWJuclVLaHdJd1pNNUNWbFlVLy92Z0RGaFlXR21PVVNpVUNBd09SbVptSnJWdTNDdDhkUkVUMGJPRzNQOUV6eXNXNUpWTFRIeUVsTFIwQUVIMHRCZ1A3UFM5VWZoSVJFUkZSL1NrVUNvaEVvaXFURHhXZFAzOGVKMCtlclBkelZrNHVWaWNzTEF6Nzl1M0QzTGx6MGE1ZE81MlBrOGxrK082NzcyQnBhWWxaczJZQktMK1kyYVpObTJvdk1zcGtNdno5OTkvWXVuVXJIQjBkRVJJU0lsd0VibW84UER3d2RPaFFIRHAwQ0JjdVhNRHp6eit2ODdGbnpwekIzcjE3Ni9YOEkwYU1FQktlZG5aMkVJdkZtRDkvUHViT25Tc2twczZlUFl0dDI3YnBkTDR4WThab0pEd2ZQWHBVYllYdW9FR0RzSDc5ZXZ6eXl5K1lPSEZpbGVQYXRHa0RZMk5qdFcyWm1aa3dNVEdCcWFtcFR2SFZsMXd1QndBWUdocldPRFlpSXFMR01aNmVub2lPanNiT25Udmg3T3hjNVRoWFYxZTR1TGpvSG1ndFdGdGJRNkZRWVBmdTNYanR0ZGRnYlcwTnFWU0tHemR1YUIzZm8wY1BoSVdGWWZ2MjdVSWlSY1hXMWhadWJtNVZ6azBQRHcvMDc5OGZnd1lOMGltMmlzbkZ5NWN2WTlXcVZaQklKQ2dwS1VGSlNZbndlV2hqYkd3TUt5c3JXRnBhd3RyYUdzN096dkQyOWtaUlVSRk1URXdRSHgrUHdNQkFEQmd3QVBQbXpkTTQvdWJObTFpd1lBRysrT0lMOU9yVlM2aEs3OUtsaTA2eEE1eWZEVVUxWC9idjM2L1RlMWxhV29yRGh3OGpJaUlDQ1FrSktDZ29nTEd4TVZxM2JvMmVQWHNLODd5aWtKQVFIRHg0RUgzNzlzWG5uMyt1OWJ4cGFXbkNUUUZyMTY2Rmg0ZUh4cGlDZ2dLODhjWWJVQ3FWMkxScEU1eWNuR3I5T3F1aXVra29MaTRPNjlldmg2MnRMUXdNREZCYVdvckN3a0sxdWF4UUtBQ1UzeXkxWThjT0FFQitmajRBNElNUFBoRE9PV3ZXTEhoN2U2czl6N002Yi9mczJZUDc5KzlqNU1pUnlNbkpRVTVPanRwNE96czduRHQzRHZIeDhSZytmTGpXemhKR1JrWm8wYUpGalRFU0VkR1RqUWxQb21kWUYxOHZaR2JsUUNLVm9sUWl4ZFdZMi9EdjBrbmZZUkVSRVJFMWVmdjI3Vk43SEI4ZmozMzc5c0hVMUJSK2ZuNUM0akkyTmhZaWtRaTdkdTFTRzkrMmJWdDA3OTVkYlZ0aVlpS09IVHRXNzlocWsvQzhmUGt5RWhNVDRlam9XS3ZuK08yMzM1Q1FrSUFsUzViQXhzWUdpWW1KbURadEdsNTU1Uld0RlNxRmhZVTRmUGd3OXU3ZGkwZVBIc0haMlJsRGh3N1ZlNnRmWFpNN2l4Y3ZybmEvaTRzTE5tN2NxTEZkbDBwWlhlSnljM1BEanovK2lMbHo1eUk0T0JnbEpTVVlPblNvenM5VDFldmN2bjA3RGg0OFdHTThseTVkd3FWTGw2cmN2MmJOR25UbzBFRnRXMlptSm14dGJXczhkM1Z1M0xpQndNREFhc2VvWHJzcWlhRExoZm1nb0NDZFk5aXdZVU8xKzk5Nzc3MGFxeS9yWTh5WU1WaThlREYyN05pQnFWT25JaWNuUjJzU3NLTC8vZTkvR3R0ZWZQRkZMRnEwU0hpc2V0K2tVaWxHamh3SlYxZFhZVis3ZHUzZzcrOWY1ZmxEUTBQVkhyZHIxdzdQUGZjY1RFMU5ZV1ptSnZ5L21aa1pMbHk0Z1BEd2NQajUrV0hldkhtd3NyS3FzVEt0WGJ0MkdETm1ETFp1M1FwWFYxZTg4ODQ3d3I3MDlIUXNYcndZL3Y3KzZOV3JGNER5YWxBREE0TmFWWFp6Zmo1K01URXgrT2FiYjRSa2xLdXJLOXEyYll2Q3drTEV4OGNqTmpZV2UvZnV4Zno1ODlHalJ3L2h1SUNBQUJ3OGVCQlhybHlCVXFuVWVnTlJ4YXJLNk9ob3JRblBxMWV2UXFsVXdzbkpxVmJKem9xNmR1MnEwMDA2UC8vOE0yeHRiUkVlSG80VksxYkF5TWdJTDc3NElvRHlmM1BidG0yRHQ3ZTNjS1BSelpzM0VSVVZKWXdCb0hWK1Bvdno5dTdkdThMdjF6MTc5bURQbmowYTR6Lzg4RU5zMzc0ZFFIbnlmZi8rL1JwalBEdzhzSGJ0V3AxakpDS2lKeE1UbmtUUE1HTWpJM1R4OVVKazlEVUFRSExLUXppMWNJUnpLOTcxUmtSRVJGU2R5aGZOcmwyN2h1dlhyOFBCd1FFdFdyVEErdlhyMWZaWGZ2ektLNjlvSkR4SGp4Nk4wYU5IVi9tY0V5ZE9SSEp5Y3AyVGFFQjVpOWtQUC93UW5UcDFna3dtdzRVTEYrRG41NmUxUFZ4VndzUERzWHYzYm93Yk4wNUlNTGk1dVdIQWdBRTRlUEFnUEQwOThmTExMd3ZqTDErK2pIZmVlUWVscGFYdzhQREE1TW1UOGVLTEwrcFU5Zm80V0ZoWTZKejQxS2ErbFp5NmNuUjB4STgvL29ndnZ2Z0M3dTd1YXZ2eTh2THFkZTRmZnZoQitGbXBWRUtoVUZSNWdWc3FsY0xRMEZCdHY3WUtzcXlzTEJRWEY5ZjV2WjB5WlFwNjkrNk5JVU9HQ052Q3dzSmdibTZPdm4zN2FveVh5K1U2dHpEY3NtVkx0ZnVQSGoySzBOQlF6SjA3VnlPUlc1bTV1YmxPejFsWHZYcjFnb3VMQ3c0Y09LRDIvVEJseXBScWs1S1ZWUlhuNWN1WElaRkkwTHQzYjJHYnA2Y25KaytlWE9XNUtpYzhyYTJ0TVhQbVRMVnRSVVZGV0x0MkxjTER3K0hqNDRQcDA2ZkR6czVPYlV4V1ZoWjI3ZHFGZDk5OVYrTTc2UDMzMzBkeGNURmVlT0VGdGUweW1ReHVibTZZUFh1MnNPM2N1WE93czdQRDJiTm50Y2JicDA4ZmpmTnpmajVlZCsvZXhieDU4eUNSU05DM2IxOU1tVEpGcmRxdXNMQVFPM2Jzd002ZE83RjQ4V0lzWGJvVVhidDJCUUQ0K2ZsQkxCWWpQejhmY1hGeFdwT1prWkdSTURBd2dFS2hRSFIwTk41KysyMk5NYXExdGl2LzdxMk5vS0NnT2xWWEdoa1pZZXpZc1FES1grdTJiZHZ3L1BQUFk4Q0FBUURLRTNsUlVWSENtS284YS9NMk9Ua1ppeFl0UW9jT0hSQWNISXlyVjYvaTBxVkxtRHAxcWhDWFJDTEIzTGx6VVZwYWluWHIxa0Vta3lFc0xBelRwazJyZHh0ZUlpSjY4akRoU2ZTTWMyN1ZBaTdPTFpHYzhoQUFjT1hHYmRqYjJjQ1lmeGdTRVJIUkV5WXVQaEhYWW00akxUMGRaV1d5YXNkV1hBZXhMbzRjT1NMOFBHalFJTHorK3V2NDZLT1BBSlFuakE0ZE9nUUErUGJiYjNIOStuVzFDNEd2dmZhYVR0VVNEV0g3OXUzSXpzNFdIaXVWU3Z6d3d3OVl2MzQ5TGw2OGlNTENRbHk4ZUZIajRxbTJpNmxMbHk1Rldsb2FWcTllRFJjWEYzVG8wQUhIamgwVDF1TlR0Yjc3NmFlZjRPbnBpYlp0MndJb1Q4YjE3dDBiSTBhTWdLK3ZyeERIK1BIajhmNzc3OWRxM1VCZEx2SW1KeWRYTzY1eU5hYU5qWTN3MmFuRXg4ZHJ0UGhOVFUxRjgrYk5ZV1ptcHJhOXVvVG5yVnUzYW95M05wbzNiNDVWcTFacGJIL3p6VGZyZFY3VjV3SUE2OWF0dys3ZHU2dE1yQThhTkFnalJvelFlTThxS2lrcFFYRnhNVnhjWE9xY1hQRHc4SUNUazVQUU1oa292ekJ2YTJzcmJOdTFhNWRPY3hjby81eDM3dHdKb0R3WkZ4d2NqSEhqeHFGUG56NXE0MDZlUElrdFc3Ymc3YmZmUnA4K2ZZUTJ6UC81ejMrRXBGbHhjVEdXTDErT1BuMzZDQW1MeGlJU2lUQnExQ2ljT1hNR1JVVkZ3bmVIdmIwOTNOemNVRkpTZ3VIRGgyUFdyRmxxU1l3OWUvYmc1NTkvcnZFR2lmUG56OFBZMkxoQjFyMVZpWWlJd09yVnExRmFXb3BQUHZrRXI3enlpc1lORHVmT25jUDMzMytQL1B4ODJOdmJxODFoVmFXN3A2Y243dDY5SzdTc1RVeE14TzNidC9IeXl5L2o0c1dMNk5tekovTHk4aEFmSHc4QVdMbHlwZFo0dkwyOTFSS2VuSitQbDF3dXg3Smx5eUNSU0RCOCtIQk1uejVkWTR5RmhRVW1UNTRNZTN0N3JGbXpCc3VYTDhmdnYvOE9FeE1UbUppWW9IUG56b2lPanNhbFM1YzBFcDRsSlNXNGV2VXFuSjJka1pXVmhSczNia0FxbFdva3U2NWV2UXFnZmduUCtsQW9GRWhKU1FFQTRYZFFjbkl5QU1EZjN4LysvdjdDWXdjSEIyRTlXNVZuYmQ2bXBxWmk1c3laNk5DaEE3NzQ0Z3VZbXByQ3dzSUNSNDRjUVZKU0VyNysrbXNZR1JuaDZOR2pzTEN3d0x4NTg5Q3VYVHVrcHFiaTdObXpTRTlQeDVJbFM1cHMyM3dpSW1vY1RIZ1NFWjd6OFVKR1pqWktKVkpJcEZKY3ZuNExQYnZWN3lJZ0VSRVIwZU5TVWxxS0UvOTNEbmZqNG1GbjB4enQzZHJBMnNxeTJnckNrakpGbzhVakVvblFyRmt6aUVRaUZCVVZ3ZExTVXUzQ3ExS3BmR3dYNEs1ZHV3WWpJeVBZMjlzREtLL3duRGx6SnZidjM0L282R2hZV0ZqZ3ZmZmVFOFlmUDM0Y2QrN2N3YlJwMHpUTzVlcnFpZ2NQSGtDcFZDSTVPUm1mZmZZWmdQSldkMVpXVnJDeXNvS1hseGR1Mzc2TnBVdVhZczJhTlFES1cybFdick9ibjUrUGxKUVUzTHQzcjFZSlR3Q3dzckxDc0dIRHRPN2J0bTFiamZzck1qQXdVRXMrbDVhVzRydnZ2c09aTTJmVUtveUtpNHN4Wjg0Y3lPVnlUSm8wQ1lNR0RSTG1WK1Z6VkRSanhveGF2VFp0SkJJSnZ2LytlN3owMGt2bzFxMmIxakZMbHk2dDlod0xGeTZzZHYrVksxZVFsWlVGQUVoS1NnS0FhdHNySnljbnErMnZuRlRKek13RVVKNVlxQzR4V2wvdTd1NFlQbnc0QU9EKy9mdTRldlVxZXZmdXJWRkplT2JNR2JVcUpVZEhSemc0T09DcnI3N0M2Nisvamc4Ly9CQUdCZ2JZdW5VcmR1ellnZG16WjJQZ3dJRW9MUzFGY0hBd0lpTWpZV2xwaWY3OSt5TTJOaGJCd2NGNDlPaVJ4a1g5eGpKa3lCQWhtWm1lbmc0QUtDc3JRMGxKQ1VwTFM5VWVxNVNWbFFHQXNLMVpzMllhbFZwS3BSTG56NTlIUUVDQXhocXNkWEh2M2ozODl0dHZ1SFRwRW9ZTUdZSUpFeWFvcmNlb1ZDcVJuWjJOMzM3N0RVZVBIa1hMbGkzeHhSZGZDR3ZWcWl4YnRrenIrYytlUGF0V3hibGh3d1ljUG53WVFIbWI4WW8zSTd6enpqdXdzN1BENnRXck5jN0QrZmw0blRwMUNzbkp5WEIyZHRiNnU2V2kxMTkvSFNkT25NRE5temNSSGg0dXZIOEJBUUZDd3JOeUo0VG82R2pJWkRKNGUzc2pKU1VGTVRFeHVINzl1dHIzWlU1T0R1N2Z2dyt4V0Z5cnRWNGJVbTV1YnJWcklWZjA5ZGRmbzJmUG5tcmJuclY1MjZwVksweWVQQmt2di95eThQdlcxOWNYWDMzMUZiS3lzb1MvcTBKQ1FqQnMyRERoT0Njbkp3UUhCeU14TVpISlRpS2laeEFUbmtRRW8yYk4wTFd6RDg1ZUtHL3hrdnJ3RVpKVEg4TEZxYVdlSXlNaUlpS3EyZDZEUjFCUVVJaFhCdjhISHUzYjZuVE1pYk1YR3pTR3hNUkVMRisrSEhLNUhOMjdkOGV1WGJ2dzhjY2ZJeWtwU1cxdFBBQ1B0WlZyZkh3OFhuNzVaUlFXRmdJQWZIeDg4UHJycjhQQ3dnSlJVVkVZT1hJa1JvNGNLWXkvZCs4ZTd0eTVvN2F0b2tHREJzSFcxaGEydHJabzNydzViR3hzWUc1dXJ2YWE1cytmRDVGSWhQejhmQmdZR0FnSm1ZcFVWUzR0VzliKzcwMXJhMnRNbURCQjY3NXQyN2JWdUwraWlwVzY5Kzdkd3pmZmZJUGs1R1FNR1RJRW5Ucjl1N2E5bVprWjVzNmRpMVdyVm1IRmloVTRkT2dRUHZua0U3UnIxMDd0SEpWcHE4YlVSY1ZFYVZaV0ZtN2V2SW1USjAvaWpUZmV3S1JKa3pRU1Y3VnBiYXBOYUdnb0xsNVUvemRSVmRJSkFDNWV2S2cydm5MQ1U1VThyWHlCdktINStmbkJ6ODhQUVBtNmJWZXZYc1ZiYjcyRmpoMDdxbzI3YytlTzhHOEFLSzhtVzdKa0NYNzY2U2ZzMjdjUFhidDJSWEp5TWpadDJnU1JTSVR2dnZzT3k1Y3ZCd0FZR3hzaktDZ0lQWHYyUkZaV0ZtYk5tZ1VIQndmOCtPT1BHcTJGRzFKaFlTRnljbktFeDVhV2xtamV2TG53ZU1XS0ZWaXhZb1h3K0tlZmZzSlBQLzJrY1I1VjR1TE5OOS9FMUtsVDFmYmR2bjBibVptWldsdFoxdFpYWDMyRi8vdS8vd05RWGtXV201dUxKVXVXb0xDd1VQaGZVVkVSbEVvbERBME44ZWFiYjJMY3VIRmEyNE5XckVxTmk0dkRaNTk5aHF5c0xMenh4aHNZTkdnUTJyZHZENkQ4UFZMOSt5c3BLUkVTbmdxRkFqazVPZkQwOU5RYUsrZm40NldhRjhPSEQ5ZXBQZXJMTDcrTW16ZHY0dXpaczJvSnoxOSsrUVV4TVRHUVNDUnFDWHJWK3AwOWV2VEEvZnYzRVJNVGcram9hTFdFNTVVclZ3Q1UvdzZzUzB2YTJ0TFdVbGRsL3Z6NVZWYmVKaWNuVjVrVWZkYm1yVWdrd3BBaFE2cXNMcTM0TytyZ3dZTmExNk1PRGc0R1VQMTdUa1JFVHhjbVBJa0lBTkRTMFI1dFdqdmgvb05VQU1EVkc3ZGhiMnNEVTVQNjMrbExSRVJFMUpneXM3THh6aHZENFdEZnVCY0JWUlFLQmU3Y3VZTXJWNjRnT2pvYVFQbmFZTmJXMWhnMWFoUWNIQnhRV2xvcXJESDNuLy84UisxNHNWZ01tYXo2bHJzTklTTWpBOW5aMldqZnZyM1F5Zzhvci9KVVhYUlVYVXpXbFlXRkJlenQ3WkdTa29LMHREU3RZMGFQSGkxVTBMUnExUW9YTDE3RTFxMWJoYloxWldWbENBOFBCNEFxRXhLUGswd213NjVkdTdCNTgyYUl4V0xNbVRNSEw3MzBrc2E0TGwyNllQMzY5ZGl4WXdlMmJkdUdhZE9tWWVUSWtSZy9mbnlWMVhIZTN0NTFpdW5Rb1VOQzFhaVRreFBXckZtRHp6Ly9ITHQzNzBaTVRBeFdybHlwbGppb3p4cWt3TDhYaFlHR2FXbXJTdFJkdVhJRnVibTV0WXFsV2JObU9sZEJWYVNxWkt6Y0JoSW9uM1BObWpWVDIyWmdZSUJQUHZrRUw3MzBFcnk4dk9EajR3TTdPenM0T2pwQ0twWGloeDkrZ0ZRcXhkZGZmdzAzTnpjQTVZbUdaY3VXd2QzZHZVRXFJcXNUSGg2T24zLytXWGhjK1QxLzg4MDM0ZXZyQzZsVWlxVkxsMkw0OE9GQ1JUSlFuZ1E2ZlBnd2dvS0NBQURPenM0YXp4RVJFUUdSU05RZzdXemQzTnh3OGVKRjJOdmJ3OFRFQkFZR0JuQnhjWUcxdFRVeU1qSnc3Tmd4S0pWS2RPclVDVE5teklDcnEydU4xVmZoNGVGWXRXb1ZYbmpoQlJ3N2RneEhqeDdGdm4zNzhORkhIK0hWVjEvRjVzMmJoWVRMdzRjUGhVUlFlbm82NUhLNTF0Y01jSDQrYnJHeHNRQjBieVd2K3Q1VXRTb0d5bHVSdDJ6WkVnOGZQc1NOR3plRVpLWlNxVVJVVkJRTURRM1JyVnMzT0RvNll2UG16YmgwNlJJKytPQUQ0WGhWd3ZOeHRiUDk0WWNmWUcxdGpUTm56cWkxVUFmS0U1ZXExcldWVmZWN0ZYaDI1MjNsOTYreWlSTW40c1VYWDhTNGNlT3FITlBZU1dJaUltbzZtUEFrSWtGbkgwODh5c3hDU2FrRTBySXlSRjIraGo0OXVyRU5DQkVSRVRWSlNxVVNBTkM5UzZmSGx1d0V5cXNUVlJWNExWcTBBQUFNSERnUW4zNzZxZkIzMC9yMTY3RjQ4V0pFUjBmanlKRWo4UGIyUnUvZXZRR1VWemFvcWg3ajQrTmhibTR1bktjaHFkYVA5UFQwVkV0NHltUXl4TWJHb2wrL2ZuQnljcXIxZVk4Y09ZS3dzRENZbTV0cjdDc3FLc0t3WWNPRWhPZjA2ZFB4L2ZmZlk5T21UY0xuSlJLSllHdHJpMG1USm1tc3hmYTRYYjE2Rld2V3JFRkNRZ0k2ZE9pQUJRc1dvSFhyMWxXT0Y0dkZlUGZkZDlHdlh6OHNYNzRjdTNmdlJrUkVCT2JNbWFQV2xsT2hVS2hWdmU3WnM2ZFdjVmxhV3FvbE1hMnRyYkZpeFFvc1diSUViZHUyMWFpU3FyZ2VtelpWclcxWW5hb3V5T3RDb1NodkdWMjVFbFFYdHJhMmRib3dyMG9BV0ZsWmFleVR5V1JhTDlnRGdKR1JFZWJNbVlNK2Zmcmd0ZGRlRTFveTI5cmFJaWdvQ0FrSkNSZzNiaHgrK3VrblNDUVNCQWNIWS9UbzBWclhwV3hJUFh2MkZMNFhWRWxMMVdzQklIeW5xQklTN3U3dXduY004Ry9yMjRyYkt2UDI5aGJXSEI0MWFwU3dQUzB0RFNkT25LaFZ2R1BIanRWSU9HUmtaT0IvLy9zZi92bm5Iemc3TzJQU3BFbDQ0WVVYVUZ4Y2pNREFRSFRxMUFtVEprM1NlQjh6TXpPeGV2VnFuRDE3RnVQR2pjUFlzV054N05neHZQTEtLekEzTjhmcTFhdHg3OTQ5UEhyMENJTUdEY0xSbzBkeDkrNWQrUGo0QVBnM1VhWmFSN2d5enMvSFMxV1pxR3F0WGhNYkd4c0E1ZXMvVnhRUUVJRDkrL2ZqMHFWTFFzSXpOallXMmRuWjZOeTVNOHpOemVIcDZRbExTMHZFeDhjakx5OVBhS25jVUFsUGJUY0p2ZmZlZXhwejM4bkpDYmEydGxvVGJSczJiTUNHRFJ0cS9kelA2cngxY1hHcE1VNExDd3VkeGhFUjBkT1BDVThpRWpRVGk5RzlpeS9PUkVaRHFWUWlLenNYTisvY2c2KzNmaTlFRVJFUkVXa2prOGtCQUc2dWovY2lWK3ZXclRGeDRrVDA2TkVEN2RxMXc2QkJnMkJwYWFsMms1aFlMRVp5Y2pLc3JhMWhZR0NBb0tBZ0RCdzRFRE5uem9TRmhRWHk4L01CbENjUDkrL2ZqNy8vL3J2QkwwNWJXVm1oZi8vK0dzbFVzVmlNVmF0V0NUSFUxVjkvL2FXeHJYS2xZVlpXRmhZc1dLQlRZblBCZ2dWYXQxZXNQbXhJdTNmdnhycDE2NFRLbDdmZmZsdm5HLzFjWEZ3UUVoS0NuVHQzWXRPbVRaZ3padzVXclZvRkx5OHZBSUJVS2xXcmZLbFlxYWZyK1N1L2w4Ykd4dmp5eXkvVnR2bjQrR0RFaUJIQytvNVZTVXBLZ3ErdnI4YjJ5b25aaXVweWNWeGx3SUFCZFdvZk9HTEVDSzJKZEYxa1pHUkFKQklKeVpLS3BGS3B4Z1g3akl3TWJOcTBDZUhoNGJDMnRzWXJyN3lDN2R1M1kvUG16Umd5Wklpdy9weElKSUtob1NHQ2dvSVFGQlNFMXExYkl5UWtCR0ZoWVFnTURHeTB0cUZPVGs1YWIwZ29LaW9Db0ZseGxaMmRyWmFrMXFVQ3JIZnYzdWpWcXhlMmJObUN3WU1IcXlXSFZBa2lYVlZjeHpZckt3czdkdXpBb1VPSFlHVmxoZW5UcDJQbzBLSENHQ01qSTdScTFRcWhvYUZJVEV6RXdvVUxoWGEwWldWbG1ESmxDc3pOemJGaXhRcTFxa0NSU0lTMzMzNGI3dTd1MkxWckYyYlBuZzBiR3h0RVJFUWdKaVlHSTBhTUFLQitzNGMybkorUGwxd3VyOU54bGRkR3JwandWRkcxczFWVktZdEVJblRyMWcwblQ1NUVkSFEwK3Zmdmo0eU1ES1NtcHNMR3hrWm9oMXhSYlg3M2RPM2FWZVAzUkZXVnhGV3BhMHZiWjIzZTV1WGxJVEl5VXFjNGs1T1RoYzRSMVJrOGVMQnVMNXlJaUo1WVRIZ1NrUm9ITzF0NGViVERyYnYzQUFCMzR4TmhaOXNjclZvNDZEa3lJaUlpSW5XcWFnZDdlOXZIK3J3aWtRanZ2UE5PdFdNMmI5Nk1qSXdNVEpzMkRmMzc5OGZTcFV1Um1wb0tJeU1qT0RnNENHM3JNakl5NE9qbzJDaVZPRjI2ZEJFcUxTc3pOVFhWZW5Fd0tTa0pBTEJ2M3o2TjhaVXZGT3BTQWZqMTExOWp5SkFoR2hXSXFhbXBPSERnZ05wNmxMcFdyT1RtNXVMWFgzK3Q4MzZWVjE5OUZTa3BLUmcxYWhUZWYvLzlHdHZtYVROczJEQ3NXclVLRVJFUlFySVRBUEx6ODlVdU1GZlZIcmEyS2w1b2o0K1BSMmxwS1h4OWZYSDY5T2xxai9QMjlrWkpTUW5pNCtQUnJsMDdZWHRaV1ZtVmErcFYxOUsyc1JRWEYxZGJZVnVkMk5oWU9EazVhU1JKZ1BJTDgwWkdSZ0RLdnpmV3JGbURzTEF3bEpXVjRhV1hYc0xVcVZNUkZCU0VhOWV1d2NEQUFLZE9uVUpZV0poYTYrbU1qQXdjT0hBQXdjSEIyTGx6SnpadTNJaVBQLzRZRXlaTXFIYTl2b2FXbVprSlFMTkY0KysvLzQ3ZmYvKzkxdWNiTTJZTXpwMDdoOE9IRHd1dm8yL2Z2cGcwYVZLVng3ei8vdnRhdDhmSHgrUHZ2LzlHV0ZnWXJLMnQ4ZUdISDJMSWtDRkM4bCtoVUtDMHRCUWxKU1VZTzNhc2tOQ1lNV01HdnZubUc3Um8wUUxObWpYRG5EbHowSzFiTnhnYkcrUFNwVXRZczJZTlZxNWNLYXlyMjYxYk43WDFHVHQzN293TEZ5NElMVFl2WExnQVcxdmJCcS80NHZ5c0cydHJhK1RtNWlJN08xdElxbGRIMWJyVjFsYjlkM3VYTGwxZ1pHU0VoSVFFNU9ibW9ubno1bXJyZDZwMDc5NWRMZUdwU3Q1MzY5Wk42Ky9hMmxSTEJnVUYxWHNOMExxMnRLMnJKM1hlZHU3Y1dXMmQ0dXBjdlhwVnJaTkZWWmp3SkNKNitqSGhTVVFhdk56YklpczdGNDh5eTF2UFhMeHlBLy9wMHhQbVp2WDd3NTZJaUlpb01SaFZXa1BxY2NySXlBQUF0V3ErOFBCdzdOaXhBeDRlSGhnK2ZEakVZakcrL2ZaYjVPWGxRU1FTd2N2TEM2R2hvWWlQajBkc2JDemF0R21qbDloWHIxNnQ4ejU3ZTN1TkM0VjFxUUJNU1VuQmpoMDc4TTgvLzBBbWs2RjkrL1lZT0hBZ0FOMlRnZ1VGQlFnTkRhM3pmaFZqWTJOODhza25BTXJYUTlUbXlKRWpLQ2dvcUhKL3g0NGQ0ZUhob1ZIQm1wV1ZwYlVpcHI0Ky9mUlREQjQ4R0lNR0RjTGh3NGV4ZCsvZVdoMWZlUjNJZ29JQzRlSzlxb1dwaDRjSDVzK2ZYMlZMMDRVTEZ3SUFvcUtpR21UdFI1WGk0bUlvRkFwWVdsclcrbGhWQlZmbDlYSlZTa3RMaGJYaERBd01jUC8rZlRnNk9tTG16Sm5DVFFHZE9uV0NpWWtKWEYxZDBhSkZDOWpiMjZONTgrYXd0cmFHdWJrNU5tM2FoTWpJU0l3ZlB4NXZ2LzAyMnJWcmh5VkxsbFRaMHJHeHhNWEZ3Y0RBUUVoZ0dCZ1lvSFBuem5qcnJiZlVrajZuVDUvV3VIRkJHeTh2TDlqYTJ1TGl4WXRDWXN6YzNMeFc3YTZWU2lXbVRKbUN4TVJFWVp1NXVUbjI3ZHVIblR0M0NrbE9xVlNxOWZqNzkrOWp4b3daV0xKa0NUdzhQQ0FXaTNIMjdGa0F3TmF0VzVHU2tvTGs1R1FoMmF2U3YzOS9BT1h0ZjgrZlA0OXo1ODZoVFpzMmlJK1B4N0JodzNTT1h4ZWNuM1hYdm4xN1hMcDBDZGV2WDYreXpYQkZxZ3JkeXQrcnhzYkc2Tnk1TXk1ZXZJakxseS9qdWVlZVExeGNIRnEwYUNHc0J3bjgyN1pXVlFsYVV6dmJocm9ocGFMcWtzeDFiV2xiRjAveXZQWDI5cTdUWjdOLy8zNUVSVVZoeVpJbHRUNldpSWllZkV4NEVwRUdrVWdFZno5ZkhQKy84eWdwbGFCTUprUFU1ZXZvMTZzNzEvTWtJaUlpUW5teXo5RFFVTGdBNytucENZbEVndDkvL3gxLy92a243TzN0OGNVWFh3alZjd1lHQmtJQ2JOQ2dRZGk1Y3llbVRwMEtBSGpqalRmMDhocTBYVWhjc1dJRndzUERkYnJJcUcyTXR1by9oVUtCcUtnb0hEaHdBSkdSa1JDSlJPamJ0eS9lZXV1dE9xM2g2ZUxpVW1VMTVxQkJnMnJjcjQzcXM2Z3NNaklTQlFVRlZlNnZ5b01IRCtEbjU0ZlpzMmZqMnJWcnRUcTJvb3F0RDFOVFUzSGx5aFcwYU5GQzdYVnMyN1lOQUxCcjF5N3MzYnRYZUR4bXpCaU1HREZDV0p0eHpKZ3hHdWZQeWNsQjgrYk5BUUJMbHk2dFZXd3VMaTVxQ2MrMWE5Zlc2dmlLS3E0ZmFXRmhVZTNZc3JJeVJFUkVJRG82R3RldVhjT0dEUnR3L1BoeEFPV0pMMjBrRW9sd1lSNEFBZ01ENGVEZ0lGUW5BY0Q0OGVQVmpsbTVjaVhDd3NLRWVmNysrKy9EMk5oWXFIVHk5L2ZIMnJWcjBhcFZLOTFmYUFPSWpJeEUrL2J0WVd4c2pHUEhqc0haMlJrclZxeEFhbW9xbEVvbDh2UHpjZWZPSGZUdDJ4ZXVycTdZc21VTDNuMzMzV3JQNmV6c1hLL0tNcEZJaEI0OWVzRFEwQkFPRGc2d3NyS0N1Yms1ek0zTllXWm1CbE5UVTRTRWhDQWdJQUJ2dmZXV3NNM0V4QVFtSmlhSWpJekU4dVhMRVJRVWhOOS8veDIvL1BLTFJnWGNEei84b1BHOHFvUm52Mzc5OFBQUFAyUG56cDNDZDRycVJnb1Z6ay85ZWY3NTUzSHAwaVVjT25RSXI3NzZhbzBkRGY3KysyOEF3QXN2dktDeEx5QWdBQmN2WHNTbFM1ZFFXbG9LcFZLcGNlT0ZuWjBkMnJadGk0U0VCQ1FuSitQS2xTdENxOXZIWmVIQ2hiQ3dzRUIwZERSMjc5NE5BR2pldkRrMmJ0d0lPenM3bUptWlFhbFU0cVdYWHNLSEgzNklrU05IVzVkS0R3QUFJQUJKUkVGVUFpaGZGek10TFEwT0R1VWR0cDcxZVp1YW1scmxqUkpWdVhidEdpSWpJOVZ1d0FDZ2xoUW5JcUtuRnhPZVJLU1ZzWkVSL0x0MHd2OUZYb0pTcVVST2JoNnUzN3FMNTN5OGFqNllpSWlJNkNubjUrZUhoSVFFMk5qWUlDQWdBSDM3OWtWdWJpNGlJaUxRdG0xYmZQbmxsMmpac3FYV1kxMWRYVEYzN2x6OCtlZWZjSGQzYi9CS3BNZWxzTEJRcDNIaDRlRTRjdVFJYkd4c01HclVLQXdiTnF6T0YrRVhMbHhZNTdYSUd1SjRYYVNtcHFLd3NCRHQycldEcTZzcmV2ZnVyYmIveUpFamlJK1BSNTgrZmJTdXExbFJodzRkaEo5VlZVK1ZqMUZkR0ZkVmFxb2VxN1pWZkZ4WlNrb0tPbmJzQ0FBNGZQZ3dpb3VMOGZISEg4UEl5QWpCd2NFYVZhb3ltUXdoSVNINDU1OS9OTm82MTdiYXRLS0JBd2NLTndkVXJFU1NTQ1M0ZCs4ZTd0eTVnOXUzYndNQUhqNThpS0NnSUppWW1LQmp4NDRvTGk3R1gzLzlCVE16TTdVS1I1V3lzakxJNVhMaHdyeFVLa1ZtWnFaR3RXQmxXVm5sM1c1cWFwT1ltWm1wdHM1a1k0cU5qY1hkdTNjeGZ2eDRTS1ZTckZxMUNpTkdqSUJNSmtOZ1lDRFdyVnVIdExRMEJBVUZZZDI2ZGNqSnljR21UWnZRcVZPbmFtT1VTcVZRS3BYMWltM3k1TW1ZUEhreUFPRENoUXZvMXEyYjJzMnlJU0VoY0hSMEZPSzRkT2tTZkh4OFlHSmlnZ0VEQmtBc0ZxTlZxMVpvMXF3Wk5tN2NpTFMwTkh6d3dRZm8xcTJiMnRxMVpXVmxtRFJwRXV6dDdZVnRGaFlXR0R4NE1BNGNPSUM3ZCsvQ3c4TURQajQrYXZGeGZ1clA0TUdEc1czYk5zVEh4MlB6NXMxVnRrUUdnRC8vL0JPM2I5K0dzN016K3ZYcnA3RS9JQ0FBYTlldXhmWHIxMUZTVWlKc3E4emYzeDhKQ1FrNGN1UUlIajE2QkE4UEQrSG1qc2FrU3M1MTc5NGRscGFXUW50ZW1VeUc5UFIwQU9XZlhWWldGdkx6ODZGVUtxRlFLRFFTL0twMjk4LzZ2RjI4ZUxGRzRsSlhIM3p3Z2RyanhxamtKU0tpcG9jSlR5S3FrcjJkRFRwNnVpUG1kaXdBNEY1aU11eHRiZURjcW9XZUl5TWlJaUxTcituVHB3T0EycHFJelpzM3g3Smx5K0RvNktpMkxtSnBhU2tNRFEyRnRyY2xKU1dJaTR0RFlHQmduU29jbTRvUkkwYm9OSzUxNjlhWU1HRUNldlhxcGZhK0xGcTBDRU9HRE5GYXhWTVZWVVZYWGRYM2VGMm8yaWhxU3pLZE9YTUdDUWtKZU82NTU3Qnc0VUxoL1RoMjdCZ2lJaUl3ZCs3Y0tsdFF4c1RFQU5CTWVOWlZXbG9hQ2dzTGhhb1hRME5EV0ZwYVl1blNwWmcxYXhZKytlUVRMRnEwU0VpSUppVWxZZm55NVlpUGo4ZWlSWXMwa2hIMXZaaDgrZkpsQUZCYjQrL1VxVlBDR203R3hzYm8yclVydW5UcGdzNmRPOFBUMHhOaXNSZ2JOMjVFWm1ZbVJvOGVEVE16TTQzekZoY1hBL2czSVp5VGs0TTVjK2JvSEpjdVkxV3ZYU2FUVmJrbWFrTll0MjRkeEdJeFhucnBKVVJFUktDNHVCajkrL2VIZzRNRFJDSVJidCsralVHREJzSE16QXduVDU3RWhBa1Q0T3JxaWoxNzltak14WXNYTHdxSmxydDM3OExmMzc5Qll0eTJiUnYrOTcvLzRkVlhYOFdNR1RPMGprbE1UTVRDaFF2UnFsVXJmUGJaWjNCM2QxZWJUMHFsRXQ5Kyt5MGtFZ2w2OXV3SnBWSXBWQVd1VzdjT0R4OCt4UHo1ODlYT09XclVLQnc0Y0FCS3BWSnJOVFBuWitQUHo2cVltSmhnL3Z6NVdMQmdBYlpzMllLY25CeU1IejllTFFHWmw1ZUhiZHUyWWMrZVBUQTJOc2I4K2ZPMXh1cnM3QXduSnlla3A2ZERJcEhBeU1nSWZuNStHdU82ZCsrT25UdDM0dGl4WThMang2R3dzQkFpa1VqanMzN3c0QUgrKzkvL2FqMW0zYnAxV0xkdW5jYjJiNy85OXBtZnQ0c1dMVktyOEN3b0tNQ3BVNmVxdlZGcysvYnRPSFBtRE5hc1dhTnpQRVJFOVBSZ3dwT0lxdFdoWFJ0a1plZmc0YVB5Ty9VdVhZMkJ0WlVsTE13MS8rZ2xJaUlpZXBiRXg4ZGo2dFNwbURwMUt0NTg4MDNFeE1SZzhlTEZXTGx5SlZ4ZFhRRUEyZG5abURScEVrYVBIaTJzNlNXVlNuSGt5QkZFUjBkanpabzFlcmtBM1JDMHJaT3BiZDB5WDE5ZjlPblRSMjJiVENaRFZGUVVIQjBkYTVYd2ZCSWNQMzRjRmhZV0dvbkpxMWV2SWpnNEdLNnVyZ2dLQ2xMNzNPVnlPU0lpSWpCNzltd3NYYnBVN2VLMHl2WHIxMkZ0YlMyczNWaGYwZEhSQUNBa05GV2NuWjJ4YXRVcWZQNzU1d2dNRE1TcnI3NEtJeU1qN04yN0Z3NE9Edmp4eHgvVktrOGJpcW9TcW1JU3hOL2ZIMlBIam9XZm54OThmSHcwL3EyY1AzOGVvYUdoY0hCdzBLZzRWY25QendjQUlaRnNaMmVIWDM3NXBjWjQvdmpqRDBSRVJPZzBGaWhmSjNENTh1VllzR0FCT25YcXBOTXh1b2lLaWdKUWZxSC94UmRmUlB2MjdXRnZiNDgvLy93VFhsNWV3aHJBTmpZMmlJdUx3OUNoUStIbjU0ZHo1ODVoNHNTSkdEcDBLTmF2WDQrTWpBeTFhdCtyVjY5aXg0NGRBTXJYMnh3M2JseTk0bFFxbGZqbGwxK3daODhlZUhwNlZsdkY1K2JtaHRtelp5TWtKQVF6WnN6QVJ4OTlwSmJBRUlsRW1EUnBFa0pEUTdGeTVVcnMyTEVEYjd6eEJuSnpjN0Z2M3o2OCsrNjdHdk5XOVZxQThtck9IajE2cUsydFhGK2NuOVdiUEhteTFsYTFJMGVPeE1pUkk5R2xTeGQ4K2VXWFdMWnNHUTRkT29Td3NEQzBiZHNXbHBhV3lNL1BSMEpDQXBSS0plenM3TEJvMFNKNGVWWGRXU29nSUFCLy9mVVhzckt5NE8vdnI5WldWVVcxZHFTcTRyQ2hFdnBCUVVGYWwva1pPSEFnQmd3WWdPVGtaTmphMmdvdFdsWGMzTnpVa3BjS2hRS3paczFDZW5vNk1qTXpNWDM2ZEF3ZlByeEJZcXpvU1orM2xkdlEvdnJycndnTEM0TmNMa2RnWUtEV3Y1OVVyN1V4Zms4UkVWSFQ5MlQrbHpVUlBUWWlrUWpkdTVTdjUxbGNVZ3FaWEk3STZHdDQ4Zm1BLzhmZW5jZEZYZTMvQTMvTndnd01BK1BBc0lPQ2dJcWc0b1pibVV1WTNyVFVyOTQwdlpsbXR6TE5icmxWdDdSTTg1WjYweXk5bG1iOXJsdVpiU2JsbHFiaXZvT29JUHUrTDhNeU1NdnZEK0p6SFJrMlJRYmw5WHc4ZXNUbmZNN25mTjR6REtqem1uTU9KQkx1NTBsRVJFUnQxOWRmZncyNVhDN3NGZWZuNXdlOVhvOHRXN2JnblhmZUFRQTRPVGtoSkNRRU8zYnN3T09QUHc2bFVnbVZTb1hubjM5ZWVDTi82dFNwMkw1OU83S3pzK3U5WDgwYmwydldyR213dHJsejU5N2xvMnVZazVOVG8vb1pESVphYlRrNU9RQlE1N0svOTZzYk4yNGdLaW9LVHp6eGhQQ0d0OGxrd3Y3OSs3RjI3Vm80T1RuaGd3OCtNTnRQeldBd1lNaVFJUUNBVmF0V1llN2N1Zmp3d3cvaDZ1b3E5Q2tvS0VCaVlpSUdEQmpRYkxVZU9IQUFOalkyRm1kSHVibTVZZGFzV1hqMzNYZng0NDgvQWdBVUNnWG16cDE3ejk1RXJsbXkxOGZIUjJoVHE5VzE5b0NyRVJrWmllWExsME1zRm1QQmdnVlFLQlF3R28yMXdvaWFrS0htK1pSS3BmRDM5Mit3SGtkSFJ3Qm9WRitnK28zL3lzcEtMRml3QUsrLy9ucXRQU1R2eEpFalI3Qml4UXFvVkNvY1BIZ1FnWUdCbURsekp2UjZQY0xDd3N6Q2dHblRwc0hUMHhOQTlYNnRScU1SUVBXK3RUcWRydGJNNGJGang2SnIxNjZReVdUbzNMbHpnM3Y4MWFlaW9nSXJWcXpBOGVQSDBiZHZYN3p6emp0MXpsU3VNV0xFQ1BqNittTEpraVZZczJZTnJsNjlpbGRmZlZYWS82OWJ0MjdvMXEwYjR1UGpzWEhqUm56eXlTY0FBQThQRDR3Wk04WnNyTzNidDJQdjNyMElDUW1CU3FYQzhlUEg4ZmJiYjJQeDRzWENETFM3eGRkbi9lcjY4K3ZXcGMvRHdzS3daY3NXL1B6enp6aHg0Z1JTVWxJUUh4OFBlM3Q3aElTRVlOQ2dRUmcxYXBURkdZVzM2dHUzTDM3NDRRZGhURXVrVWlsNjlPaUJVNmRPUWFGUUlDZ282QTRmbWJtYUQ0cmNybWI4cUtnbytQbjUxVHVHWHEvSDZ0V3JjZlhxVmF4Y3VSTEhqaDNEdW5YclVGeGNqQ2xUcGpTNHgybFQzTyt2Mjl2Tm1ERUR4Y1hGaUlpSVFFRkJnY1hmTlhlN1BEY1JFZDNmR0hnU1VZTmtOallJNjlrZFIwNmNnY2xrUWxGeENTNWZ2WTZlM1pybkh3MUVSRVJFOTVzclY2N2crUEhqbURCaGdqQ2JRS0ZRWVBUbzBmam1tMitRbUpnb2hCSFBQUE1NWnMyYWhSOSsrQUZUcDA0RkFJd2NPUksvL1BJTHRtL2ZqbUhEaHVIbzBhT0lqWTF0MUwzMzdOblRZSi82QXMvTXpFeEVSa1phUEplVWxBUUEyTDE3dDhYejQ4ZVB0emllblowZEVoSVNBTUJzVnBXVGt4TXVYYnFFNk9obzRVMUpvOUdJdlh2M0FnQUNBZ0lhZkN6M1VuaDRlTFAwNjlpeEl6WnMySUFOR3paQUxCWmo3Tml4d3JrRkN4Ymc0c1dMQUtyM0pacytmVG9NQmdPTVJxTVFTdDBxTFMwTnI3NzZLbGF0V2lYc2RWcXpMR0Z3Y0RDU2s1TVJHUm1KR3pkdUFQamZ6TGFyVjYrYUhkZTAzWHA4NDhZTjdOaXhBMTI2ZEVGVVZCU0dEeDh1aEF0YXJSWlJVVkU0Zi80OFRwdzRnY3pNVENnVUNvd2JOdzQ2blE0SERoekFva1dMb05GbzBLdFhMd1FGQmFGang0N3c4UENvdGRlbkpVYWpFYWRQbjRham95T1VTaVhzN093Z2s4bFFWVldGeU1oSTdObXp4K0xNMk52cGREcDgvZlhYK1BiYmJ5RVdpekYvL255RWhvWUNBR2JObW9Xc3JDd29sVXJZMk5pZ3JLd01lWGw1a0VxbGRRWWp6YVZMbHk1WXUzWXQzbmpqRFh6NDRZY29MQ3pFaEFrVDduaThvMGVQWXZueTVmRDI5c2JxMWF1eGJ0MDZyRisvSG52MzdzWEFnUU9GMTBaa1pDU2tVaW5jM0txM0hUbDM3aHlxcXFxZzErdngrKysvbzZxcUNpcVZDaGN1WE1EZ3dZT0Y4WjJkbmVzTTBDTWlJaEFSRWRHb09sTlNVdkRlZSs4aE1URVJUenp4QkdiTm1nV0pSSUtjbkJ6WTJkbEJvVkFnS2lvS0FHck54T3ZVcVJQV3JWdUhkOTU1Qi92MzcwZFNVcExaRE9lQ2dnSWNQWG9VTVRFeFVDZ1U2TnExSzg2ZE80ZXBVNmRpL1BqeG1EbHpKclpzMllLdFc3Y2lNREFRUzVjdWhZMk5EZDU0NHcyY08zY09zMmZQeGx0dnZTVXNPMTRmdmo3dlRGT1hYSFYwZE1TVUtWTXdaY3FVTzc1bldGaFlvKzc3L3Z2djMvRTlidGVZKzhYRnhTRXBLUWtqUm94QVltSWlsRW9sNHVMaUlCS0pJSlZLWVRLWmNQcjBhWHp4eFJkSVNrckNuRGx6MEwxN2QzVHIxZzFWVlZYNDZxdXZjUFRvVWZ6MXIzL0Z3SUVER3hYV1AraXYyOXVKeFdMODR4Ly9nRXdtUTI1dUxrd21FN0t6cytIbzZBaTVYSTc4L0h4RVIwYzNHSm9URWRHRGk0RW5FVFdLazFxRmtDNkJ1QkpUL2NaS1FuSXFuTlFxZFBEMnRISmxSRVJFUkMzTGFEUmk3ZHExY0hCd3FQV203Wmd4WS9ETk45L2cwS0ZEbURGakJnQWdNREFRM2JwMVEzSnlzdEJQSkJMaHhSZGZ4SklsUzVDYW1vclBQdnVzeGVwUFRFekUrdlhyNisxVDEzbExnZWY4K2ZPUm1aa3BITjg2WTNEbXpKbFl1M1l0WG4zMVZiTnJSQ0lSaGc4ZmJuRjJZVXRxN0Q2a0RkRm9OQUNxbHdaOTdMSEh6R2JUVEp3NEVkN2UzdkR3OElDRGd3TVVDZ1hzN093Z2w4c2hrOGtnbFVvaGxVb2hrVWdnRW9tUW1abUpwVXVYWXN1V0xYampqVGNBQUtkT25RSlFIWGpldkhrVG16WnRFc2EvOWV2Ymp5OWV2Q2lFclVEMVBxRFIwZEVZT0hBZ3hHSXhKaytlako5KytnbTdkdTFDWm1ZbVRDWVRwRklwdW5mdmppbFRwbUR3NE1IQ0c4Y3pac3pBa1NOSGNQVG9VZnorKysvWXQyOGZnT3E5UDcvODhrc2hnS3VMV0N6R3lwVXJVVlJVWlBHOFJDTEI3Tm16RzF5R3RMS3lFc2VPSFlPam95TVdMbHhvdGxSbFVGQVFFaElTekdhVnVidTc0NFVYWGhBQ3dYdkowOU1USzFldXhMeDU4L0RWVjEvaGtVY2VNVnRHdGlrY0hCelFybDA3ZlBEQkIxQ3BWSGp6elRmUnAwOGYvUHp6ejlpNWM2ZkZzTHcrZi8zclg4MEN6L3I0Ky91alg3OStkWjdmdG0yYjhIVnNiQ3hTVTFNeGQrNWNzMlZwTjJ6WWdELysrRU00Rm9sRUZzZDBjbkxDcWxXcjhPR0hIMEt2MTBNbWsrSEhIMy9FeVpNbmNlSENCWWpGWW93Y09SSlRwMDZGazVNVFltTmo4Y1VYWDhETHl3dnZ2dnN1amgwN2hwNDllMkx4NHNXd3Q3Y0hBQ3hmdmh6TGxpM0R5Wk1uTVd2V0xLeGF0UXJCd2NIMVBtYStQdWx1SFRseUJGS3BGTU9IRDhlTEw3Nkl3c0pDQU5VQjdaVXJWN0I2OVdxa3A2ZkR6YzBOeTVjdkYvWVZGWWxFbUR0M0xucjA2SUhQUC84Y0sxYXNnRlFxeGVyVnF4dWNtZG9XWHJlM0U0bEVtRDE3dHZDaG9XZWZmUlpWVlZWbWZVYU1HTkhpZFJFUlVlc2cwcGNXY0s0L0VUWGF5WE9Ya0o1WnZWeU5XQ3pHUTJHOW9IRnUrQlBkUkVSRVJNMXQvYWIvQjExbEpWNTk2YmttWC90NzVObTdXdEl2TmpZV2VYbDU2TisvZjYxenljbkp3aDZlTlNvcks0V2xHbStsMCtrczdqL1czRDc1NUJQODlOTlBUWjZOWThtK2Zmc1FGUldGMTE1N0RRRHd4eDkvSURzN0d4S0pCUDcrL3VqZXZidFpmNzFlajVLU0VtR1pPWkZJQklWQ2NVOGVkM2g0T0h4OGZMQjU4K1ptSDdzeFNrdExZVFFhNGVEZ2NGZmpYTHQyRGI2K3ZzS3MySk1uVCtMbzBhT1lPM2V1eGRkUlUrWG01dUx3NGNPWU1HRUMwdExTOE85Ly94dWRPM2RHU0VnSVFrTkRHNXhaVkZsWmlldlhyeU0rUGg0aWthalJlODhkUEhnUVdWbFpxS3FxZ3NGZ2dNRmdnRVFpZ1VhalFWaFlXS09YT0U1T1RvYURnME9kTTB0clp0RFd6S3k2RTVzM2I4YVJJMGZ3MVZkZk5mbmFuSndjWkdWbE5UaXJxaUhwNmVuQ01yVzMwdXYxS0M0dVJtVmxwZkJjNnZWNjRUSGZxdWJZdzhNRDl2YjIrTTkvL29QZHUzZmp0OTkrczNqUHFWT25Zc2lRSVpnNWMyYWRkVTJiTmcwUFAveXcwT2YyL1VFQjRPelpzN2g4K1RMMGVqMXNiR3pRcDArZmV2ZU9OSmxNd3ZMWFk4ZU9oYSt2TDRZTUdZTHc4SENMZTlvV0ZoWmk1c3laR0RseUpLWlBuMTVyejBTVHlZVHQyN2NqSmlZRzc3MzNYcU9XQ2VYcmsrNkdYcS9IMGFOSE1YVG9VRnk5ZWhWRlJVV1F5V1RvM3IwN0RBWURsaTFiaGdFREJpQThQTHpPQUZLdjErUFVxVk5JVGs2dWMvL00yN1dWMTIxZHZ2NzZhK1RuNThOb05FSWlrY0RQencralJvMXF0ajE4RHh3NGdLRUQrelRMV0VSRWRHZWs5dXBHci9mT3dKT0ltcVJLcjhmaFk2ZFJVbG9Lb0hxNTJ5R0R3cUMwNTVJaFJFUkUxTEtzR1hnU0VkRzlvZFZxRzdXbmFFbEpTWU1mTGpDWlRNMjZKeUlSdFMwTVBJbUlySzhwZ2FlNDRTNUVSUDlqSTVWaVFOOVF5UDc4dEZ4bFZSVWl6MXhBNVcxTGlCQVJFUkcxWmhLSldKaE5SRVJFclVkandrNEFqWnBKemJDVGlPNVU5V3hadm5WT1JIUS80Vzl0SW1veXBiMENBL3FFUWl5dS9oV2lMUzNEeVhPWG1yeVBEQkVSRVpHMTJNcmxadnRSRVJFUkVSSFYwR3Exc1B0emFYa2lJcm8vTVBBa29qdmk3TlFPdmJwM0ZZNXo4d3B3NFVxTUZTc2lJaUlpYWp3WHAzWklUMCszZGhsRVJFUkUxQXFscDZkRG82NjloekFSRWJWZUREeUo2STYxOS9KQWx3QS80VGdwTlIzWGJ5WmFyeUFpSWlLaVJ2THhja2RlYmc0S0NncXNYUW9SRVJFUnRTSUZCUVhJeTgxQmUyOFBhNWRDUkVSTndNQ1RpTzVLVUNkL2VIdTZDOGZSMTJLUmxwRmx4WXFJaUlpSUdpYVZTTkFsd0JkUlVWRU1QWW1JaUlnSVFIWFlHUlVWaFM0QnZwQ0krZFk1RWRIOVJHcnRBb2pvL2lZU2lkQzdlekJLeThwUlVGZ0VBRGg3S1FvS08xdW8yM0hwRHlJaUltcTkxQ3BIQkFWMFFIVFVGVGhyWE9EcDZRbWxVZ21KUkdMdDBvaUlpSWlvaFJnTUJtaTFXcVNucHlNdk53ZEJBYjVRcXh5dFhSWVJFVFVSQTA4aXVtc1NpUmdEK3ZUQTRlT25VVlplQVlQQmlNZ3pGekZrVUJqc0ZYYldMbytJaUlpb1RtcVZJL3FHQmlNbExSTXhWNk5SWGxIOWR4a2lJaUlpYWhza0VqSHNiRzJoVWF2UU56UVlVbjc0allqb3ZzVEFrNGlhaGExY2pvRjllK0x3OGRQUUd3elFWVllpOHN3RkRCa1VCaHNwZjlVUUVSRlI2eVdWU09EWDNndCs3YjJzWFFvUkVSRVJFUkVSM1FFdVJFNUV6Y2JSUVlsK3ZYdEFKQklCQUVxMHBUaDU5aEpuU1JBUkVSRVJFUkVSRVJFUjBUM0R3Sk9JbXBXYml6TjZCSGNSam5QeThuSHEvQ1VZalF3OWlZaUlpSWlJaUlpSWlJaW8rVEh3SktKbTE3R0ROenI3K3dySG1kbTVPSDNoQ2t3bWsvV0tJaUlpSWlJaUlpSWlJaUtpQnhJRFR5SzZKNEs3Qk1MZjEwYzRUcy9NeHRtTFVRdzlpWWlJaUlpSWlJaUlpSWlvV1RId0pLSjdwbnZYenZEMThSS09VOUl6Y2VGS2pCVXJJaUlpSWlJaUlpSWlJaUtpQncwRFR5SzZaMFFpRVhwMkM0S1BwN3ZRbHBpU2hzdFhyMXV4S2lJaUlpSWlJaUlpSWlJaWVwQXc4Q1NpZTBva0VxRlBhQWk4UE55RXRyaUVaRVJmaTdOaVZVUkVSRVJFUkVSRVJFUkU5S0JnNEVsRTk1eElKRUxmMEJDNHUycUV0dXMzRXhBVEcyL0Zxb2lJaUlpSWlJaUlpSWlJNkVIQXdKT0lXb1JZTEVhL1hqM2c0dXdrdE1YY3VJblloQ1FyVmtWRVJFUkVSRVJFUkVSRVJQYzdCcDVFMUdJa0VqRUc5QW1GczFNN29lM0sxUnVJVDBxMVlsVkVSRVJFUkVSRVJFUkVSSFEvWStCSlJDMUtLcFZnWU4rZWFLZHlGTm91UnNVZ01TWE5pbFVSRVJFUkVSRVJFUkVSRWRIOWlvRW5FYlU0RzZrVUQvWHJCVWNIcGRCMi92SlZ4Q1VrVzdFcUlpSWlJaUlpSWlJaUlpSzZIekh3SkNLcmtOblk0T0grdmVGZ3J4RGFMbCs5anF2WDQ2eFlGUkVSRVJFUkVSRVJFUkVSM1c4WWVCS1IxY2hsTWd3ZTJOZHNlZHRyY1FtNGNDVUdKcFBKaXBVUkVSRVJFUkVSRVJFUkVkSDlnb0VuRVZtVlhDYkR3LzE3dzhYWlNXaExTRTdGNlF0WFlEUWFyVmdaRVJFUkVSRVJFUkVSRVJIZER4aDRFcEhWMlVpbEdOZzNGSjd1cmtKYldrWVdqcCsrQUwzQllNWEtpSWlJaUlpSWlJaUlpSWlvdFdQZ1NVU3Rna1FpUWI5ZTNlSHI0eVcwNWVUbDQrakpjOUJWVmxxeE1pSWlJaUlpSWlJaUlpSWlhczBZZUJKUnF5RVNpZENyZTFkMDl2Y1QyZ29LaS9CSDVGbVVsVmRZc1RJaUlpSWlJaUlpSWlJaUltcXRHSGdTVWFzVDNDVUFJVUdCd25GSmFTbU9SSjVHc2JiVWlsVVJFUkVSRVJFUkVSRVJFVkZyeE1DVGlGcWxUaDE5MGJ0SE1FUWlFUUNndkVLSFB5TFBvS0N3eU1xVkVSRVJFUkVSRVJFUkVSRlJhOExBazRoYXJRN2VudWpmdXdmRTR1cGZWWlZWVlRoNjZoeXljL09zWEJrUkVSRVJFUkVSRVJFUkViVVdERHlKcUZYemNIUEJRMkc5SUpWSUFBQjZ2UUhIVDEvQXpjUVVLMWRHUkVSRVJFUkVSRVJFUkVTdEFRTlBJbXIxTk01cVBES3dMK1F5R1FEQVpETGhVdlExbkw5OEZVYWowY3JWRVJFUkVSRVJFUkVSRVJHUk5USHdKS0w3Z3NyUkFVTUdoY0hSUVNtMEphYWs0Y2lKc3lpdjBGbXhNaUlpSWlJaUlpSWlJaUlpc2lZR25rUjAzN0JYMkdISXdEQjRlYmdKYlFXRlJmajkyRW5rRnhSWnNUSWlJaUlpSWlJaUlpSWlJcklXQnA1RWRGK1JTaVhvMTZzN3VuWU9FTm9xZEpYNDQrUlpKS2FrV2JFeUlpSWlJaUlpSWlJaUlpS3lCZ2FlUkhSZjZoTGdoNEY5ZThKR0tnVUFHSTFHbkw5OEZSZWpZcml2SnhFUkVSRVJFUkVSRVJGUkc4TEFrNGp1Vys2dUdneDVxQjhjN08yRnR2aWtWQnc5ZFE0Vk91N3JTVVJFUkVSRVJFUkVSRVRVRmpEd0pLTDdtb085QWtNZUNvTzdxMFpveThzdnhPL0hUcUd3cU5pS2xSRVJFUkVSRVJFUkVSRVJVVXVRV3JzQUlxSzdaU09WWWtDZlVNVGN1SWxyY1FrQWdQSUtIWTZjT0lPZTNicWl2WmVIbFNza0lpS2kxa3h2TUNBbExSTTUrWVdvME9sZ01IQjVmTG8vU0NSaTJNcmxjSEZxQng4dmQwZ2xFbXVYUkVSRVJFUkVaQlVNUElub2dTQVNpZEMxY3dCVWpnNDRkemthZXIwQkJvTVJaeTlHb2JDb0dDRmRBaUVXYzFJN0VSRVJtU3NvS3NhMXVFUTRhMXpRTlRnRVNxVVNFb1pHZEo4d0dBelFhclZJVDAvSG1ZdlI2QkxnQzdYSzBkcGxFUkVSRVJFUnRUZ0dua1QwUVBIeWNJT0QwaDRuemw1RWFWazVBQ0F1SVJtNStZVUk2OWtOU251RmxTc2tJaUtpMXFLZ3FCZ3hjVWtJQ2VrR3RWcHQ3WEtJbWt3aWtVQ2xVa0dsVXFHZ3dCMVJVVkVJQ3VqQTBKT0lpSWlJaU5vY1RuY2lvZ2VPbzRNU1F4L3FCMWVOczlCV1dGU01ROGRPSWprdHc0cVZFUkVSVVd1aE54aHdMUzRSSVNFaEREdnBnYUJXcXhFU0VvSnJjWW5RR3d6V0xvZUlpSWlJaUtoRk1mQWtvZ2VTek1ZR2c4SjZJcWlUUDBRaUVRQkFyemZnN01Vb25MMFloU3E5M3NvVkVoRVJrVFdscEdYQ1dlUENzSk1lS0dxMUdzNGFGNlNrWlZxN0ZDSWlJaUlpb2hiRndKT0lIbGdpa1FoQmdSMHh1SDhmS094c2hmYmt0QXo4ZnV3VUNncUxyRmdkRVJFUldWTk9maUU4UFQydFhRWlJzL1AwOUVSdUFmK2VTMFJFUkVSRWJRc0RUeUo2NERrN3RjT3doL3ZEMDkxVmFOT1dsdUZ3NUJsY2kwdUF5V1N5WW5WRVJFUmtEUlU2SFpSS3BiWExJR3AyU3FVUzVSVVYxaTZEaUlpSWlJaW9SVEh3SktJMlFXWmpnLzY5ZTZCbnR5QklKTlcvK2t3bUU2NWVqOFBoeURNb0tTMnpjb1ZFUkVUVWtnd0dJeVFTaWJYTElHcDJFb2tFQm9QUjJtVVFFUkVSRVJHMUtBYWVSTlNtK0xYM3hyQ0grc1BSNFg4ek9nb0tpM0RvNkFuRXhpZHh0aWNSRVJFUkVSRVJFUkVSMFgyR2dTY1J0VGtPU25zTWU2Z2ZPdnY3UWlRU0FhaWU1WEVsNWdhT25qcUgwckp5SzFkSVJFUkVSRVJFUkVSRVJFU054Y0NUaU5va3NWaU00QzZCR0RLd0x4eVU5a0o3Ymw0QkRoNDlnZmlrVk03MkpDSWlJaUlpSWlJaUlpSzZEekR3SktJMlRkMU9oV0VQOVVlQVgzdWhUYTgzNEdKVURQNDRlUmJGMmxJclZrZEVSRVJFUkVSRVJFUkVSQTFoNEVsRWJaNUVJa2IzcnAweHVIOGYyQ3ZzaFBhOC9FSWNPbm9TTVRkdXdtQXdXTEZDSWlJaUlpSWlJaUlpSWlLcUN3TlBJcUkvYVp6VkdQN3dBTFBabmthakVUR3g4VGgwN0JSeTh3dXNXQjBSRVJIUm5jdkt5a0pNVEV5ait0MjRjYVBSNDU0OWV4YUZoWVYxbms5T1RrWk9UazZqeDJ0dElpTWpjZnIwNldZZHM2S2lBaEVSRWZ4QUhSRVJFUkVSVVRPU1dyc0FJcUxXUkNxVm9Idlh6dkR4ZE1mNUt6RW9LaTRCQUpSb1MvSEhpYlBvNE8ySmJsMDdRV1pqWStWS2lZaUl5SnJLeXNxd1ljTUdEQjQ4R0gzNjlBRUE2UFY2WkdSa05Ha2NEdzhQU0tYMy9wOWwzM3p6RFg3NjZTZnMzNysvM241ZmYvMDE5dTNiMTJBL0FJaU5qY1ZiYjcyRnNMQXdMRjI2MUdLZmwxOStHWU1HRGNLaVJZdk0yblU2SFVwS1NxRFJhQnIvSUZxWVRxZkRwNTkrQ29QQmdDKy8vQkoyZG5ZTlg5UUlQLzc0STc3NDRndElwVktFaDRjM3k1aEVSRVJFUkVSdEhRTlBJaUlMMU8xVUdEb29ESEdKeVg4dWFXc0VBQ1NscGlNek94ZGRPL3ZEMThjTElwSEl5cFVTRVJHUk5WUlZWZUgwNmRNNGV2UW8xcTlmRDNkM2QyUm5aMlBHakJsTkd1Znp6eitIcjYrdmNEeGp4Z3lrcEtUY1VVMCtQajdZdkhsems2NkppSWpBanovK2lBVUxGcUJqeDQ2TnZrNnYxMlBseXBWd2NIREFhNis5QmdDNGVmTW1PblRvVUcrQXE5ZnJzWGZ2WG16ZHVoV3VycTVZczJZTnhPS0dGeDdLejgvSFUwODkxZWo2NnJOMDZWTDA3OTlmT05acXRTZ3ZMN2ZZZDhLRUNmanNzOCt3ZGV0V1BQbmtrM1dPNmVMaVluWjg1Y29WSkNVbFdld3JrOGtnbFVxeGZmdDI2SFM2T3NjY1BYcDBmUStEaUlpSWlJaUlic0hBazRpb0RtS3hHSjA2K3NMTDNRMFhvMktRbFpNSEFOQlZWdUxDbFJqRUo2VWlOTGdMbkozYVdibFNJaUlpYW1rcWxRcUxGaTNDZ2dVTHNIVHBVcXhac3dhZW5wN0N6TWlUSjAvQ3pjME5mbjUrd2pVNm5RNjdkKy9HenAwN0laZkxNV1hLRlBqNCtGZ2MvK21ubjI1U1BkdFlXV2dJQUFBZ0FFbEVRVlMyYmJ1angzSGh3Z1VrSmliQzFkVzFTZGR0MnJRSkNRa0plUC85OTZGV3E1R1ltSWlYWG5vSmp6LytPT2JPblZ1cnYxYXJ4YSsvL29ydnYvOGUyZG5aOFBMeXdsLys4aGVZVEtaRzNVOHVsMlBFaUJGbWJWRlJVVWhQVDhmdzRjTWhrVWhxWFhQczJER1VsWlhWdXU3Mng3cHUzVG9jUEhpdzN2dnYzTGtUTzNmdXJQUDg3VE5pRHgwNmhEMTc5dFE3WmtwS0N0YXNXVlBuZVFhZVJFUkVSRVJFamNmQWs0aW9BZllLT3d3SzY0WFU5Q3hjdm5vZEZYOStFcitvdUFSSFRweUJ0NmNiUXJwMGdzTE8xc3FWRWhFUlVVc0tEUTNGK1BIajhkMTMzMkhMbGkyWU9YTW1nT3BnODd2dnZzUEZpeGNSRmhhR2lSTW5Jams1R1Z1M2JrVmxaU1VtVFpxRWNlUEdRUzZYMXpuMjlPblQ2NzIzWHEvSHpaczMwYmx6WndDTkR6eGZmdmxsdlBqaWkraldyUnYwZWozT25EbURuajE3UXFsVU52SlJBL3YyN2NPdVhidnd6RFBQSUN3c0RBRGc2K3VMNGNPSFk4K2VQZWpjdVROR2pod3A5TDl3NFFJbVQ1Nk1pb29LQkFZR1l1Yk1tUmd5WkVpVFZzcXd0N2ZIL1BuenpkbysrdWdqcEtlblkrN2N1UmFYbTQySmlVRlpXVm10NityeTl0dHZON3FlR252MzdzVzVjK2ZxUFAvOTk5ODNlY3hObXpZMUdKWVNFUkVSRVJHUk9RYWVSRVNONU8zcEJqZFhaMXlQVFVCY1lqS014dXBsYmxQVHM1Q1JsWU5PL243bzFORVhFa25EeTdJUkVSRlI4NHVMVDhUbDZHdkl5TXBDVlpXKzNyNDlldlJvbG50T256NGRXcTNXYkxsVHVWeU9qejc2Q0ZldlhzWDI3ZHV4WU1FQ21Fd205TzNiRjIrOTlSYnM3ZTBiTlhaMGREUSsvL3h6dlAvKys3VUN5YjE3OStLVFR6N0JpaFVyMEx0Mzd6ckgyTDU5Ty9Mejg0VmprOG1FZi8vNzM5aTRjU1BPbmowTHJWYUxzMmZQMXRwTDB0TGVrc3VYTDBkR1JnYldyVnNISHg4ZmRPclVDUWNQSGtSeGNUR0tpNHRoTUJnQUFKOTg4Z2s2ZCs0c3pHNHRLaXJDb0VHRE1HN2NPSVNFaEFoMVBQdnNzNWcyYlJxR0RoM2FxT2ZqWGhzOGVIQ1RyN2x3NFVLOTU1c1NKTmV3NFY3eFJFUkVSRVJFVGNiQWs0aW9DV3lrVW9RRUJhS0RqeWV1eE54QVpuWXVBTUJnTUNMbXhrMGtwYVFodUhNZ3ZEM2R1TDhuRVJGUkN5bXZxTUR2UjAvZ1JsdzhuTlh0NE8vYkFTcEhoM3IvTEM2dk1qYkx2ZVZ5T2ViTm15Y2NXd29LYTV3NWN3Wmp4NDQxYTN2NzdiZnJETm9LQ2dvUUhSMk5qei8rR1AvODV6K0ZkcDFPaDYxYnQ4TFgxeGU5ZXZXcXQ3N0xseTlESnBOQm85RUFxSjdoK2VxcnIrS25uMzdDK2ZQbm9WUXE4YmUvL1Uzb2YralFJVnkvZmgwdnZmUlNyYkhhdDIrUDFOUlVtRXdtcEtTa0NEVkpKQkk0T2pyQzBkRVJYYnAwd2JWcjE3QjgrWEo4K3VtbkFJQWhRNFpnMGFKRlptTVZGeGNqTFMwTk4yL2ViRFdCNTcxUTMrdUJpSWlJaUlpSW1nOERUeUtpTytDZ3RNZkF2ajJSbVoyTHkxZXZRMXRhQmdBb0s2L0FtWXRYY0NNK0VkMkNBdUdxY2JaeXBkUVc2UTBHcEtSbElpZS9FQlU2SFF5RzVubFRuNGlvaGtRaWhxMWNEaGVuZHZEeGNvZlV3djZKTGVuN1BiK2hwRVNMeDBjTVE2Qy9YOE1YQVBnOTh1dzlxK2VwcDU3Q1k0ODlKaHp2M2JzWHUzYnR3dWJObTRXMjdPenNXaUhnN1I1NjZDR01IRGtTdi83NksvcjI3U3VNK2UyMzN5SS9QeCt2dlBKS2d4K3dpbytQeDhpUkk2SFZhZ0VBd2NIQkdEdDJMSlJLSlU2ZlBvM3g0OGRqL1BqeFF2K2JOMi9pK3ZYclptMjNDZzhQaDVPVEU1eWNuTkN1WFR1bzFXclkyOXViMWJGbzBTS0lSQ0lVRnhkRExCYWpvcUtpMWpocGFXa0FBSGQzOTNycmIwbTdkKzl1OGpVSkNRbjFubi91dWVlYVBPYkpreWNSSFIzZDVPdUlpSWlJaUlqYU1nYWVSRVIzd2QxVkExZU5FK0lTazNIdFJqejBmeTdsVmxSY2dtT256c1BGMlFraFhRS2dicWV5Y3FYVVZoUVVGZU5hWENLY05TN29HaHdDcFZJSmlaV0RDQ0o2OEJnTUJtaTFXcVNucCtQTXhXaDBDZkNGV3VWb3RYcHk4L0l4K2YrZWdFc0xmZEJvOSs3ZFdMOSt2WEQ4eEJOUFlNNmNPY0t4U3FXQ2o0K1AyVEVBczdiRy9tNSsrZVdYY2ZueVpYejIyV2ZvMGFNSFJDSVJkdXpZZ2FDZ0lBd2FOS2plYTNOeWNwQ2ZudzkvZjM5Y3VuVEpiTXdQUC94UXFMMHBsRW9sTkJvTjB0TFNrSkdSWWJIUHBFbVRFQm9hQ2dEdzhQREEyYk5uc1hYclZtRjUxNnFxS3V6YnR3OEFoRDFJVzROYnY2Zk5aZEtrU1UyKzVxbW5uaEsyVGlBaUlpSWlJcUxHWWVCSlJIU1h4R0l4T25YMFJRZHZUMXlMalVkQ2NwcndKbFZPWGo1K1AzNGFYaDV1Nk5ySkh3N0t4dTNaUlhRbkNvcUtFUk9YaEpDUWJsQ3IxZFl1aDRnZVlCS0pCQ3FWQ2lxVkNnVUY3b2lLaWtKUVFJY1dEejFOZi82L1QyaTNGZ3M3QWFCTGx5NTQrdW1uQVFEYnRtMnJkWDdqeG8zWXVIRmpyZlk3V2Q3VTF0WVdDeGN1eEQvKzhRK3NXTEVDN2RxMVEyVmxKV2JQbnQzZ3RURXhNUUNxUThWYkEwKzlYby9ZMkZnODhzZ2o4UFQwYkhKTnYvMzJHeUlpSWl6dVJWcGFXb3JSbzBjTGdlZWNPWE93YXRVcWZQWFZWekNacXI5aklwRUlUazVPZU82NTV4QVlHTmlvZTM3MDBVZTEycUtpb2dBQWE5YXNzUmdnNStYbDFYbnR0R25UNE9ycUNnQXdHbzBRaVVSQ0NOc1V1M2J0d29rVEorbzhIeEVSZ2RXclYxczhOMkxFaUhydnVYYnRXZ1FGQlRXNUppSWlJaUlpb3JhSWdTY1JVVE9SeTJUb0Vkd0ZBWDRkY1BWNkhGTFNNNFZ6YVJsWlNNL01ocStQRnpvSCtFRmhaMnZGU3VsQnBEY1ljQzB1a1dFbkViVTR0VnFOa0pBUVJFZGRRZC9RNEJaZDNyYm1BMGErN1gwYTZObTh1bmJ0aXE1ZHV3S3dISGplelpLMkJvTUJZckc0MXYyZWV1b3BiTisrSFFBd2F0UW9kT3JVcWNFNkhSMGRNWFRvVUxpNXVabTFTNlZTckYyN0ZzWEZ4UTJPVVo4ZmZ2aWhWdHZ0b1c1ZVhoN2VlT09OUmdXYmI3enhoc1gyRHo3NG9ONWc4T0RCZy9XT2ErbmE4ZVBIQzRHblhxK0hqWTFOZy9WWk1tSENCRXlZTUtGV2UwMklHaFFVWkhFLzFQWHIxME1taytHbGwxNkN5V1F5V3hJNExpNE8rL2Z2djZONmlJaUlpSWlJMmlvR25rUkV6Y3hlWVllK1BidWhrNzh2b3E3RklTc25Gd0JnTXBtUWtKeUtwTlIwZFBEMlJDZC9YOWdyN0t4Y0xUMG9VdEl5NGF4eFlkaEpSRmFoVnF2aHJIRkJTbG9tL05wN3RkaDlhMllNYWpST0xYYlB4cmliSlczckN0OG1UcHlJYjcvOUZucTlIa09HREdsVUhhR2hvY0pNeTl2WjJkbFpEQUtUazVNQkFELysrR090L2lOR2pEQnJTMGxKYWJDR3BVdVhZdFNvVVhqdHRkZk0ydFBUMC9Ienp6L2p1ZWVlZzFSYS9jL1NzMmZyM2xmVlVnQzRiTmt5SEQ1OEdCRVJFY0lZdDVveFl3WlNVbElhREEvTHlzcGdaOWU4ZnllcnFxcUNqWTBOZkgxOWNmUG1UWnc1Y3diejVzMFQ2bHkvZmoxc2JHd2dsVXB4N05neExGNjhXSmd4Ky92dnZ6UHdKQ0lpSWlJaWFpSUdua1JFOTRqSzBRR0R3bm9pSnk4ZlVkZmlVRkJZQktENkUvOEp5YWxJVEVsREIyOVBkQTd3WS9CSmR5MG52eEJkZzBPc1hRWVJ0V0dlbnA2SXVScmRvb0ZuRGRrZHpzNjdWNHFLaXN6Q3dLS2k2cjhEM05xV25aMXQ4ZHFLaWdySTVmSmE3WjkvL2puMGVqMUVJaEhXcjErUHp6Nzc3STVuSmRaWXQyNWRvODlwTkpwYWdlZU1HVE9hZk0rMHREVHMyTEVEQnc0Y2dGNnZoNysvUHg1OTlGRUFsa1BOK21pMVdzamxjb3RoWjFNVUZ4ZkQwYkY2T2VZMWE5Wmd6NTQ5VGJvK09EZ1lIMy84c1ZsYmFXbXBFR0NXbFpYaDBLRkR5TXZMdzN2dnZXY1dyam80T09EeTVjdkNrc1ZPVHEwcnZDY2lJaUlpSXJwZk1QQWtJcnJIWEp5ZE1IUlFHTkl6c3hFVEc0K2k0aElBMWJOU0VsUFNrSlNhanZaZUh1Z2M0QWVsdmNMSzFkTDlxa0tuZzFLcHRIWVpSTlNHS1pWS2xGZFVXTHVNVm1IbnpwM1l1WE5ucmZhR0FrS1R5UVN0Vmx0ckNkcVRKMDhpSWlJQ2ZmdjJSVkJRRUw3KyttdHMyYklGenovLy9GM1ZhU2xnL09pamo3QnYzNzVHaFkrVytsamFwOVJvTk9MMDZkUDQrZWVmY2VyVUtZaEVJZ3dlUEJoLy9ldGZHNzJIcHlWWldWbHdjWEc1NCt0clpHZG53OC9QejZ6TjBqSzBsbGo2UGdOQVFVR0JNTE4zekpneEVJbEVXTE5tRFhidTNJbG5uMzFXNkRkMDZGQklKQklzVzdZTU8zYnN3S3hacys3c1FSQVJFUkVSRWJWeEREeUppRnFJcDdzclBOMWRrWkdWZzVqWWVCUVdWZStiWlRLWmtKU2FqdVMwREhoN3VLR1R2eTlVamc1V3JwYnVOd2FEc2M3bEVZbUlXb0pFSW9IQllMUjJHYTNDMy8vK2QweWNPRkU0M3JGakJ6WnQybVFXRUthbnAyUGF0R2xtMStYbjU4Tm9OSnJOOGlzcUtzTHExYXZoNk9pSWVmUG13ZEhSRWNlT0hjTzMzMzZMZ1FNSElqZzRHQUFnRm91RlBVMjFXaTNzN2UzTjlvVzhGN1JhYmFQNjdkdTNENy85OWh2VWFqVW1UcHlJMGFOSHc4UEQ0Njd1WFZwYWlyUzBOUFR2My8rdXhpa3VMa1pSVVJHOHZNeG5KbzhmUDc1UjEwZEVSRmhzejhqSVFKY3VYWVRqMGFOSHc5SFJFVUZCUWJXdUdUeDRNQndkSGVIbzZJaXRXN2ZpMEtGRFRYd1VSRVJFUkVSRXhNQ1RpS2lGZWJpNXdNUE5CWm5adVlpSmpSZVd1aldaVEVoSnowUktlaVpjTmM0STdOZ0JiaTdPVnE2V2lJaUlta3Q1ZVRtTVJpUHM3T3h3L2ZwMUFJQk1KaFBPMSt5ZldUUEQwMmcwWXRteVpTZ29LTURiYjc4dEJLSHo1OC9IN05tenNYTGxTbXpZc0FGeXVSeHl1Unc2blE0QThQMzMzK08zMzM3RHhvMGJvVkRjdTlVanhvMGIxNmgrM3Q3ZW1ENTlPZ1lNR0dDMi9PeGJiNzJGVWFORzRhR0hIbXJ5dlE4ZlBneWowVmpuSHFXTmRlUEdEUUNBdjcvL1hZMXpxL3o4ZkJRV0ZxSkRodzRBZ01URVJKdzZkUW9uVHB6QTFhdFhoYjFualVZakxsKytqQk1uVHVEa3laTklUVTJGV0N5R3E2dHJzOVZDUkVSRVJFVFVWakR3SkNLeUVuZFhEZHhkTmNqS3lVTk03RTNrRnhRSjU3Sno4NUNkbXdkSEJ5VUNPM2FBajZjN3hHS3hGYXNsSWlLaTIrM2J0dzhBVUZoWTJLaitWNjlleGFKRmk0UmpoVUtCb0tBZzRmank1Y3NBZ0lDQUFBREE1czJiY2VIQ0JZd2VQUnFEQnc4VytnVUVCR0RpeEluWXNXTUh0bXpaZ2hkZWVBRU9EZzdDWHFFbEpTWEl5OHN6Mnl2eVhyQzBuT3RUVHoxVnF5MGtKQVFQUC95d1dadGVyOGZwMDZmaDZ1cmE1TUF6TnpjWFc3WnNnVnd1eDdCaHc1cFc5RzNPblRzbjFOaGNMbDI2QkFEbzBxVUw1czZkaTZ0WHJ3SUFPblRvZ0tsVHAyTHc0TUY0L3ZublVWbFppWVVMRjhKZ01DQWtKQVRqeG8zRHd3OC9qSXNYTDJMNTh1WE5WZzhSRVJFUkVWRmJ3TUNUaU1qSzNGeWM0ZWJpak55OEF0eUlUMFJtZHE1d3JyaEVpM09Yb2hGOUxSYitmaDNnMTk0TE1oc2JLMVpMUkVSRUFQRGRkOS9oUC8vNUQ5emQzZkhISDM5Z3k1WXRtRHAxS2w1NjZTVjA2OWJOckc5NGVEaDY5T2dCSHg4ZnpKdzVFMVZWVmJDeHNjR0FBUU9FZlI0QjROaXhZd0NBdm4zNzR1VEprOWk1Y3ljNmRlcGtjVi9Idi8zdGJ6aDI3QmoyN3QyTHlaTW53OFhGQmRuWjJTZ3FLa0poWVNGY1hWM3YrWksydHk2OVd4K0R3VkNyTFNjbkJ3RGc3dTdlcEh0bVpHVGd6VGZmUkdGaElXYk9uR24yL0RXVndXREE3Ny8vRGpjM3QxcDdlTjZOSTBlT1FDcVZJalEwRkNrcEtlamV2VHVHRGgyS2poMDdBb0F3dzlQT3pnNExGeTVFY0hDd3hiMUk3L1gzajRpSWlJaUk2RUhDd0pPSXFKWFFPS3VoY1ZhaldGdUt1UGdrSktkbENIdHhWZWdxRVgwdEZ0ZGliOExIMHdQK3ZqN2M1NU9JaU1oS0lpSWlzR0hEQm5UcjFnMGZmUEFCTm16WWdLMWJ0MkxQbmozbzNiczM4dlB6Y2ZyMGFVaWxVa2drRWtna0VraWxVc1RHeGtJcWxjSmtNcUdxcWdvSER4NUVWVlVWZkh4ODRPM3RqY1RFUkFRR0JzTFgxeGNhalFZalJvekFNODg4QXhzTEgzYVN5V1I0ODgwM29WUXE0ZWpvaU1EQVFFUkhSK1BNbVROSVRrNkd0N2QzbmZWblptWWlNakxTNHJta3BDUUF3TzdkdXkyZXQ3UzNaV1ptSnV6czdKQ1FrQUFBWnZVNk9UbmgwcVZMaUk2T2hxMnRMWURxcFZ6Mzd0MEw0SCt6V1J0aU1wbncyMisvWWNPR0RTZ3RMY1c0Y2VNc3ppWnRpbjM3OWlFdkx3OS8rOXZmYXAwTER3OXY5RGcxKzZnQzFjc1NSMFpHb2wrL2ZsQXFsWmc4ZVRJQUlDOHZEMlZsWlpESlpNSU1VS1ZTaVNGRGhrQ24wNkdrcEVTWWtYdmx5aFVBRUo0dklpSWlJaUlpYWhnRFR5S2lWc1pSYVk5ZTNidWlhK2NBeENjbUl6NHBGWlZWVlFBQWc4R0l4SlEwSktha3dVbXRRc2NPUHZCeWQ0VkVJckZ5MVVSRVJHMUhwMDZkMEw1OWU3ejMzbnVReStXWU8zY3UrdmZ2ajRpSUNGeTVjZ1hGeGNXb3JLd1VadkkxWk02Y09kaXhZd2NBWU5La1NRQ3F3N0Q1OCtmWGUxMWdZS0R3OWFoUm8vRFRUei9oWC8vNkZ3RFV1OVJyWW1JaTFxOWZYKy9ZZFoyM0ZIak9uejhmbVptWnduSFBuajJGcjJmT25JbTFhOWZpMVZkZk5idEdKQkpoK1BEaFpuM3JzMm5USnV6Y3VSTXltUXh6NXN6QkUwODgwYWpyNnZQTk45OUFvVkJnN05peHRjN05uajI3VVdOczI3Yk43UGpDaFFzd21VejR2Ly83UDdQMitmUG5JeVVsUlRpV1NDUVlOR2dRQUNBMk5oYi8rTWMvelByNytQZ0llNEFTRVJFUkVSRlJ3eGg0RWhHMVVyWnlHYnAyRGtBbmZ6OGtwMlVnTGlFSjJ0SXk0WHgrUVJIeUM0cHcyY1lHdmo1ZThHM3ZCYVc5d29vVkV4RVJ0UTMrL3Y1WXMyWU5sRXFsME5hdlh6LzA2OWZQckovQllJQmVyNGRlcnhlV2RSV0pSR2IvQWRWTG0vcjUrVUd2MTlmYTY3S3hPbmJzaUFVTEZtREhqaDNvMEtFRG5uenl5VHI3OXUvZkgvdjM3NytqK3dDMTk3dDgvdm5ua1oyZERZbEVBbjkvZjNUdjNsMDRGeDRlanFGRGg2S2twRVFJZ0VVaUVSUUtCZVJ5ZWFQditmVFRUNk9nb0FDVEowK3VkL2JxcmNMRHcxRlFVRkRuK1lVTEZ5STFOUldPam81Q202ZW5KNEtEZyt0OS9tNTE3ZG8xczcxU24zenlTZGphMmlJME5OU3MzNlJKazVDY25BeUR3UUM1WEk0QkF3WUlTOXo2K3ZwaTRzU0pNQnFOTUpsTWNISnl3bU9QUGNZbGJZbUlpSWlJaUpwQXBDOHRhTnpIam9tSXlLcE1KaE55OHZJUm41U0tqS3djaTdORzNGdzA4UFh4aEllYkM4UmlzUldxSkd2NVBmSXNIbjMwVVd1WFFVUnQzSUVEQnpCMFlKOFd1OThuRzdmQVlERGcxWmVlYS9LMXJmSDNwc0ZnNEtvTjFDeGErbWVSaUlpSWlJam9YcERhcXh2OVNWRE84Q1FpdWsrSVJDSzRhcHpocW5GR2VZVU9pY21wU0VoT1JZV3VVdWlUbFpPTHJKeGN5R3hzNE8zcGhnN2VubEMzVTFteGFpSWlvdFpKSWhHM3VvQ3hOZFZDOTYvcTF6VS8rRVpFUkVSRVJHMExBMDhpb3Z1UW5hMGNRWjM4MFRuQUR4bFpPWWhQU2tWT1hyNXd2cktxQ3ZGSnFZaFBTb1dEdlFMdGZielEzc3NEZHJhTlh6cU9pSWpvUVdZcmwwT3IxVUtsNGdlRDZNR2kxV3BoWjJ0cjdUS0lpSWlJaUloYUZBTlBJcUw3bUZnc2hwZUhHN3c4M0ZCU1dvYWs1RFFrcDZXYnpmb3NLUzFEOUxWWVJGK0xoYXZHR1IxOFBPSGg2Z0twbExOSWlJaW83WEp4YW9mMDlIUUdudlRBU1U5UGgwYk4xelVSRVJFUkViVXRERHlKaUI0UUR2WUtoQVFGSXJoTEFMSno4NUdVbW9iMHpCd1lqVWFoVDNadUhySno4eUNSaU9IdTZnSXZkMWU0TS93a0lxSTJ5TWZMSFdjdVJxT2d3QjFxdGRyYTVSQTFpNEtDQXVUbDVpQ3NaNGkxU3lFaUlpSWlJbXBSRER5SmlCNHdJcEVJYmk3T2NITnhScFZlajlUMFRDU2xwaU8vb0Vqb1l6QVlrWmFSaGJTTUxJYWZSRVRVSmtrbEVuUUo4RVZVVkJSQ1FrSVlldEo5cjZDZ0FGRlJVUWdLOElWRXpEMDhpWWlJaUlpb2JXSGdTVVQwQUxPUlN1SFgzaHQrN2IxUm9pMUZTbG9HVWpPeW9DMHRFL3BZQ2orOVBkemc1cXFCVk1Md2s0aUlIbHhxbFNPQ0Fqb2dPdW9LbkRVdThQVDBoRktwaElSLy90Rjl3bUF3UUt2VklqMDlIWG01T1FnSzhJVmE1V2p0c29pSWlJaUlpRm9jQTA4aW9qYkNRV21QcnAwRDBMVnpBSXFLUzVDYW5vbTB6T3c2dzAreFdBeU5reG9lYmk1d2Q5WEFYbUZueGVxSmlJanVEYlhLRVgxRGc1R1Nsb21ZcTlFb3I2aUF3V0JzK0VLaVZrQWlFY1BPMWhZYXRRcDlRNFA1WVRVaUlpSWlJbXF6R0hnU0ViVkJLa2NIcUJ3ZEVOd2xVQWcvVXpPeVVGcFdMdlF4R28zQ25wK1hvZ0ZIcFQzY1hWM2c0ZVlDSjdVS0lwSElpbytBaUlpbytVZ2xFdmkxOTRKZmV5OXJsMEpFUkVSRVJFUkVkNENCSnhGUkczZHIrRmxZVkl5MGpHeGtaR1dqV0Z0cTFxOVlXNHBpYlNsdXhDZENabU5UdlUrb3F3YXVHbWZZeW1WV3FwNklpSWlJaUlpSWlJaUkyam9HbmtSRUpHaW5ja1E3bFNPQ3V3UkFXMXFHek94Y1pHYm5JamUvQUViai81YjNxNnlxUWtwNkpsTFNNd0ZVei81MDBUakJWZU1NamJNYU5sTCs4VUpFUkVSRVJFUkVSRVJFTFlQdlNCTVJrVVZLZXdVQy9Ob2p3Szg5cXZSNlpPZmtDUUdvcnJMU3JHL043TStiaVNrUWlVUm9wM0tFcTdNYXJpN09jR3FuZ29UN1NSRVJFUkVSRVJFUkVSSFJQY0xBazRpSUdtUWpsY0xMd3cxZUhtNHdtVXdvS0N4R1puWU9zdlB5VVZCWURKUEpKUFN0UGwrRWdzSWlYTCtaQ0lsRURIVTdGWnpicWVEc3BJYVRXZ1daalkwVkh3MFJFUkVSRVJFUkVSRVJQVWdZZUJJUlVaT0lSQ0k0cVZWd1VxdlFGVUNWWG8rOC9FSms1K1loT3pjZnhTVmFzLzRHZ3hHNWVRWEl6U3NBYmlZQ0FCenM3ZUdrVnNIWnFSMmMxTzNnWUsrQVNDUnErUWREZCt6TEw3OEVBRHo5OU5PUXkrVjNQVjVLU2dwME9oMENBZ0xxN0xOeDQwYm9kRHBNbno0ZFNxWHlydTRYSHg4UG5VNkhvS0FnaStkalltSWdsOHZSc1dQSEpvMjdlL2R1T0RnNElEdzh2Rkg5ZCszYWhjTENRc3ljT2JOSjl3R0FhZE9tUWFWU1llM2F0UTMyL2N0Zi9nS0R3WURmZnZ1dFNmY29MeStIU0NTQ3JhMXRvL29iREFZQXVPZXp1dmZzMlFPSlJJSlJvMFkxNmJyVnExZkQzdDRlTDd6d3dqMnFySFhSNlhRb0xDeUVtNXVidFVzaElpSWlJaUlpSXJxbkdIZ1NFZEZkc1pGSzRlNnFnYnVyQmdDZ3E2eEVUbTRCc25QemtKT1hqOUt5OGxyWGxKU1dvcVMwRkVtcDZjSVlUbW9Wbk5xcGhIMUU3V3p2UGtTamUyZmJ0bTBBZ1BIanh6ZEw0TGx0MnpZY09IQUFJMGFNd1B6NTh5MzIrZVdYWDFCV1ZvWkpreVlKZ1dkOGZIeVRRMGtBZVAvOTk1R1Nrb0w5Ky9kYlBQL0tLNi9BeDhjSG16ZHZidEs0Njlldmg0K1BUNk1EejcxNzl5SWxKZVdPQXMvMDlIU1VsOWYrK2JMRVlEQ1k3Y1BiV0U4ODhRUnNiVzN4ODg4L042ci95SkVqQWFETzUvVjJSVVZGK09TVFR6QjgrSEFNR0REQVlwL0l5RWgwN2RvVjdkcTFFOXJXckZrREd4dWJKZ2VlRVJFUlVLdlZiU0x3VEV4TXhLSkZpNkJXcS9IcHA1OUNMQlpidXlRaUlpSWlJaUlpb251R2dTY1JFVFVydVV3R2IwODNlSHRXenlncUs2OUFma0VoOGd1TGtKdGZpS0xpRXJNbGNJSHFXYUpaT1huSXlza3pHMGZsNkFDMXlnSHRWSTVRT1RyQVhtSEhtYUF0b0xDd0VDa3BLZWpXcmR0ZGpaT2VubzZpb3FJNloxSFcwT2wwT0g3OE9BQmcwS0JCZGZhckNleHFaZzl1MnJRSk8zYnN3SXdaTXpCNTh1UmFZMzcvL2ZkMWpsVmNYQXdBMkxGalI3MTk2anMvZHV6WVJzOThiQTU2dlI0bEpTVlFxOVV0ZHMvNmxKU1VJREl5RXIxNjlZS0xpOHNkalhIa3lCRWNPWElFWjg2Y3dicDE2K0RqNDJOMlBqNCtIb3NYTDBibnpwMnhidDI2NWlpN2xxMWJ0MkxMbGkxM2RHMU5zRnRWVllWbm5ubW13ZjVMbGl6QjdObXptM3lmMmJObjQ4a25uMnpTTmQ3ZTNwREw1WWlMaTBORVJBUWVmL3p4SnQrWGlJaUlpSWlJaU9oK3djQ1RpSWp1S1lXZExSUjI3dkQyZEFjQTZQVUdGQllWSTdlZ3NEb0lMU2hDWlZWVnJldDBsWlYvTHBQN3Z4RFVSaXFGU3VXQWRvNE9jRkRhdzFHcGhJT0RQZmNFYlVZbEpTV1lOV3NXU2t0TDhmSEhIOFBQeisrT3h0RnF0WGpycmJlUW5wNk9aNTk5dGxZZ2Vhc1RKMDZndkx3Y0xpNHU2TisvZjUzOWFvTHltc0N6VzdkdTJMVnJGelp2M296aTRtS3pXWHNWRlJYWXRHbFRnM1hXMTZlb3FLamU4eU5HakdoVTRIbmp4ZzI4L1BMTDlmYXBiMFpvVGFpV25KeU1GMTU0QVk4KytpZ1dMbHpZNEgzdnRiTm56MkxseXBWNDdMSEhNRy9ldkRzYVk4eVlNWWlNak1TNWMrZXdlUEZpZlBycHA3Q3pzeFBPbnpsekJnRHFmVjNjTFpWS0JSOGZIMlJtWnFLcXFncmUzdDcxZnJDaXRMUVUrZm41RGM2WXpNM05oVUtoZ0VLaE1HdlhhS3BudytmbjU4Tm9OTUxKeWFuV1dIbDVlVENaVEVMZlc1K1R4cEpLcFpnMmJSbysrT0FEeE1iR052bDZJaUlpSWlJaUlxTDdDUU5QSWlKcVVWS3BCQnBuTlRUTzFiUFVUQ1lUU2tyTFVGQlloTUtpWWhRV2w2Q291QVI2dmFIV3RWVjYvZi8yQTcyRlhDYURnNE05SEpYMlVOcmJ3OUhCSGc1S0paZkZ2UU1PRGc3bzA2Y1BJaUlpOE5aYmIySGR1blZ3Y25KcTBoaDZ2UjVMbGl4QmFtb3E1SEk1UWtKQzZ1My8wMDgvQVFBZWYvenhla09rMjJkNGhvV0ZZZkhpeFhqMzNYZXhhOWN1VkZSVTRKVlhYb0ZJSklKS3BhcDNXZFVaTTJiVXU2UnRlSGo0SFMxcGE0bE1KcXMxYzdGR1JrWUc5SHA5bmVkdmxaMmREYUQ2ZTFTWGhwYlNyZXY4OTk5L1grKytxRFZoODYxQjRQbno1d0VBdlhyMXF2ZWU5UkdKUkpnM2J4NW16cHlKbEpRVWZQenh4M2pqalRlRTh6V0I1ME1QUFhUSDkyakk2TkdqTVhyMGFHemJ0ZzFmZnZrbHhvd1pnL0hqeDF2c1cxWldodGRlZXczNStmbDQ5dGxuaFhZYkd4dHMzNzVkT003SXlNQXp6enlEVjE1NUJjT0hEemNibzZiZk04ODhnNHlNREt4ZnY3N1d6OWlZTVdOUVVWRmhObWFOeXNyS0pzL1cvT1dYWC9ETEw3ODBxbTlqbHlNbUlpSWlJaUlpSW1wTkdIZ1NFWkZWaVVRaU9DcXJ3OG9PM3A0QXFzTVZiVmw1ZFFCYVdCMkNGaFlWbzBxdnR6aUdycklTdXJ6S1drR29qVlFLZTNzRmxQWUsyTnZaUWFHd2hiM0NEZ283T3lqc2JMbW5YUjNtekptRG16ZHY0c2FORzNqNzdiZXhldlhxUnUvVGFUS1pzR3JWS2x5NmRBa1NpUVQvL09jLzYxMGE5OXExYTdoeTVRb1VDa1dEUzNicS8veisxd1NlUVBYTXYvbno1MlBGaWhVNGZQZ3d4bzBiaC9idDI5ZTY5c2NmZnpRNzd0eTVNM3g5Zld1MTEzajQ0WWNobDh0cm5XL3FzcUlBNE92cmk4MmJOeU1pSWdKUlVWRjQ5ZFZYWWZQbnJPU2E0UFhXWU5Wb05HTDc5dTFJU0Vnd204bVpubDY5NTYyM3QzZWQ5Nm9yT0UxSlNhbjNmSDAvQzNxOUhyTm16Y0xnd1lPRm1icDZ2UjZSa1pHUVNDUUlDd3VyODlyRzBHZzBlUEhGRjdGcTFTb2NPblFJdlh2M3hvZ1JJMUJVVklUbzZHZ0F3UFBQUDEvcnVxcXFxam9EM09EZ1lIejg4Y2Y0L3Z2dmErMC9XbFJVaEJrelpnakhOYy85aEFrVGNQVG9VV3pjdUJFYWpRYURCdzgydXk0bkp3ZnZ2UE1PYnQ2OGlmRHdjRXlhTktuT3gzVGh3Z1VBMWEremU4bk56YTFaeGpHWlRFS2dUa1JFUkVSRVJFUjBQMkxnU1VSRXJZNUlKSUtEdlFJTzlncjQvTGtVTGdDVS9obUNGbXRMVWFJdFJYR0pGdHJTTW1IbTMrMnE5UHJxMExTbzJPSTk3R3psc0Zjb3FrTlFSWFVJYW1jcmgxd3VoNTJ0SERiU3R2bkhwSTJORFJZdlhvd1hYM3dSTjI3Y3dPclZxODFtM2RYRlpESmg1Y3FWT0FjdEpRb0FBQ0FBU1VSQlZIRGdBRVFpRVJZc1dORGdVcVM3ZHUwQ1VEMmpyYjRaaGthalVaaGxLTDN0K3pKczJERG85WG9FQlFYVkdlalZ0Zi9qMGFOSDY2M3Z3SUVEWnNkM0VualdPSC8rUEE0ZlBveTB0RFM4Kys2N1VLbFV0Zm9rSkNSZzVjcVZ1SEhqQmh3Y0hCQVRFNFB1M2JzREFHN2V2QW1nZW9iZ0R6LzhBS0R1OE81Mmp6MzJHSXhHWTZObXJKNCtmUm94TVRFWU0yWU1nT3FmbGJ5OFBIejk5ZGZvMDZjUEFnTURjZWJNR1JRWEYwTXFsZUtWVjE2cE5jYXROZDNLMmRrWkgzMzBVYTMya1NOSDR2RGh3M0IxZGNYQWdRTUJBSHYyN0lGZXI0ZGFyYTcxMmtoSlNZRklKS296L0swSkFtdjJvNzJWMFdpczFRWlV6OFJkc21RSlhuLzlkYnovL3Z1WU1tVUtwa3laQW9sRWdsOS8vUlViTjI2RVZxdkZrMDgraVpkZmZybmVaVy9Qbno4UHBWSUpMeSt2T3ZzMGgvLys5NysxMnJSYWJaMC9TeFVWRlJhWFliNlRXYU5FUkVSRVJFUkVSSzFKMjN3bmw0aUk3a3YyQ2p2WUsreHdhNFJnTXBsUVdsWmVIWUJxdGRCcXkvNE1STFVXbDhXOTlicXk4Z3FVbFZjZ0o4OXlINGxFRER0Ylc4amxNdGpaMnNKV0xvT3RyUnkyZndhaU1oc2IyTmpZUUdaakE2bFVZbm1RKzVTcnF5dGVmLzExTEZteUJJY09IVUxIamgzeDFGTlAxZG5mWkRMaG80OCt3djc5K3lFV2l6Ri8vbndNR3phczNudkV4OGZqanovK2dGUXF4WVFKRStydFczWExQcSszQjU1QTlYNmFEYm1iSldwclptSmFjdnNzdzVTVUZLR3RlL2Z1V0xWcUZRRGd6VGZmaEV3bXc3NTkrN0JodzRaYSszQW1KaVppMXF4WjBPdjFlT1NSUi9EeXl5OURyVllMNTIvY3VBR2dlbS9JR25XRmQzZmo1TW1UK1Bubm4vSElJNDhBcUo1Uk8yUEdES3hhdFFvclY2N0VaNTk5Sml5UHF0ZnJMZDYvcnBvcUt5dnJ2Tyt5WmN1RTJidDZ2VjVZNnZoZi8vcFhyYjFrdzhQRElaVktHL3grVHA4K0hkT25UemU3VHExVzQ1dHZ2ckhZMzgzTkRhdFhyOGFTSlV2dzMvLytGNGNQSDRaRUlrRlNVaEljSEJ5d2FOR2lXa3ZVM3E2c3JBd25UNTVFV0ZoWXZhSG92WER1M0RsODhNRUhHRFZxRko1NzdqbXpjekV4TVZpMGFCSEdqUnVIeVpNbk4zcldOaEVSRVJFUkVSSFIvWUNCSnhFUjNkZEVJaEdVZnk1YjYrSG1ZbmF1dkVLSDB0SXlsSmFYbzZ5c0hLVmw1ZENXbGFHc3JCd1Z1cnFEbHhvR2d4SGEwakpvUzhzYTdDc1dpeUd6c1lITVJnb2JtYzJmWDl0QUpxc09SVzJrVWtpbEVrakVZa2lsVWtna1lrZ2xFa2lFLzhTUVNxcmJXem9rcWN1Z1FZTXdldlJvUkVSRVdBd1piNVdWbFlYejU4OURMQlpqNGNLRkRZYWRBTEJod3dhWVRDYkk1WEswYTljT0FEQnQyalNMZld0bWR3SXcyenZSRW9sRVlqRUlLeTB0eGNHREJ4dXN5NUxTMHRJNno5MDZxelFsSlFWU3FSUWVIaDRBcW9QakdqWDdWV28wR2t5Y09MSFdPTDYrdnBneVpRbzZkZXBVYTVuWWdvSUNKQ1Vsd2N2TEMxdTJiQUhRY0hoM3AyN2V2QW1wVkdvMmUvS3h4eDdEdDk5K2kvajRlSHo1NVpjNGZmbzBaRElaZHU3Y2FUYWJzQ2JvdlpOOUlHOWRxdmpJa1NQSXo4OUhhR2hvcmJEelhyT3pzOE93WWNNUUh4K1AxTlJVb2YwdmYva0xldmJzMmVEMWh3NGRnazZuUSsvZXZlOWxtV1lxS3l1eFpjc1c3TnExQ3lhVENjWEZ4YWlxcWhLV1RnYXE5eFVWaVVUWXVuVXI5dTNiaDcvLy9lOFlNbVRJUGFubjB5KytOdnVRQWhFUkVSRVJFUkhSdmNiQWs0aUlIbGgydHRVek1UVlExenBuTUJqTmd0Q3k4bktVVitoUVhsR0JpZ29kS25RNkdBeVdsOHExeEdnMG9rSlhmZDNka2tqRWtJZ2xFSWxFRUltcXc5VHFyMFVRUVFTSXFzT3ovN1VEd0wzWmovVEZGMS9FbzQ4K2l1RGc0SHI3dWJ1N1k5MjZkWWlMaTJ0d0dWc0FPSFhxbExEUDRhMXE5cW1zVDBOOTZ0cVBNajgvSHl0V3JHaHcvS2E2TlZ3TkR3K0hoNGVIMExaNzkyNkwrMHh1MjdiTjdMaXV2U2hyekpzM0R5YVRxZDdBcmE1bFpBRUl5ejdYMTJmT25Ea0lEUTFGUWtJQ2ZIeDh6RUp1a1VpRVdiTm1vYUtpQXNlUEg0ZkpaTUxnd1lQclhZYTRQbFZWVldZekx3SEExdFlXWDN6eEJRQmc0TUNCZVBMSkovSFFRdy9kMGZoTmxaK2Zqd3NYTHVENDhlTTRjZUtFc0Y5c3QyN2RJSlBKY083Y09lemN1UlBmZlBNTkFnTUQwYU5IRDNUcDBnVitmbjd3OFBBd2U2NXFacjl1MjdZTjMzMzNuZEIrcDdPTGJ5ZVR5ZkRycjc4S3g1Y3VYY0thTld1UWtwSUNKeWNudlA3NjZ4YjNWUjAyYkJoQ1EwUHg2YWVmNG84Ly9zQ3laY3V3Wjg4ZXpKMDdGejQrUG1aajNpMkduVVJFUkVSRVJFVFUwaGg0RWhGUm15U1JpT0dvdEllajByN09QbFY2UGNvcmRORHBkQ2ovTXdTdHFLaitXbGRaaWNyS0tsUlZWYUd5cXFwSjRXaEREQVpqazhlN2RlblQ1aVNYeXhzTU8ydG9OQnBvTkpvRys1V1ZsV0h0MnJVV3o5VTFNekF1TGc0dnZmUVNBT0NMTDc1QWh3NGRHbFhUcmU3VmtyYjFjWEJ3cUhOZjBhYW8yVXUwWDc5K2RmWnBUSDMxOVNrckswTjhmRHpLeTh2UnFWT25XdWQ3OSs2TmhJUUVvWmFhUFQ3dmhNbGtRbFpXbGxuYnJYdEwydG5aWWZiczJYYzhmbU9scHFaaTZkS2xTRWhJRUdZUlN5VC9uNzM3RG92aTNCNDQvbDJXS2lnZ29JSWFlNWVyMGNTYVdLTFk0N1ZHWXl5eHhwWm9qUEhhWTRub2xjVGV1OUhZZTZ6WWpWaFJvMmpzaUtJZ0lrMFJLYnZzN3c5K3U1ZGxDd3VDSlo3UDgrUUpPL1BPekx2enp1NzZ6Smx6WGlXZmZ2b3BiZHUyeGR2YkcwZ3J2N3gvLzM2T0hqM0tyVnUzZE9XRklhMVVjY09HRFFFSUNBamd6cDA3QUR4NThzVHNzVTNOUFd3SnBWTEo0OGVQV2JwMEtTZE9uQURnMDA4L1plalFvZVRMbDQrRkN4ZWlVcWtZT0hDZ1h1WnMvdno1R1RkdUhHZlBubVhPbkRsY3ZueVpmdjM2MGJselo3Nzg4a3RzYlcyejNhZjBoZzdvblhtakhESjN5U3JVYXRQbHk0VVFRZ2doaEJCQ0NQRitrSUNuRUVJSVlZS050VFUyVHRaZ0ppaXFwVmFua3B6eS93SFE1TFFnYUlwS2xmYi81TFMvVlNvMUtyVWF0VnFOU3FWR25acUtXcVg2LzJXcHFOU3FIQTJjWnRXWFgzNlo1VzM2OWV0bk1xTXlJMjl2YjBhUEhzMzgrZk41OHVRSlpjcVU0ZmJ0MnhadCsvanhZOTNmVjY5ZXpWYkFNLzNjbXErTGo0OVBqaHp6MEtGRFBINzhtSTgrK3Noa202eVVrYjE3OXk0S2hZS1NKVXZxTGQreFl3Y0FGU3BVTUxwZFlHQWdBQlVyVnFSaXhZb1dIeThqVzF0YnZmNm1QMGZYcjEvbnUrKyt5M1FmS1NrcG1aN2J6TTZKbTVzYnFhbXBLQlFLS2xXcVJMMTY5V2pRb0lIdUFZSmV2WHFSSjA4ZTVzMmJ4OENCQXhrd1lBRFhyMS9uL1BuelhMMTZsWHYzN3VtQzBCcU5odFdyVndQNndmWDB3Zkt1WGJ2cWpoMFpHUW5BNE1HRERUNURTZitmS1o2Ky9ZQUJBNmhidHk1UlVWR3NXYk9HQXdjT29GS3A4UFQwNUp0dnZxRnUzYnBBMnZ5bjI3WnR3OHJLaW0rLy9kYm8rNjVac3laTGx5NWx3WUlGSERod2dMVnIxM0wwNkZHR0RCbGlVZGxlSVlRUVFnZ2hoQkJDaUxlTkJEeUZFRUtJSEtCVVd1R2dUQ3VoK3lvMEdrMWFobWVxR28wbTdiWDJ2OVRVVkRScGpUSXMxM0RseHAxWGZnOVBuejdOOGpiUjBkRVd0NDJOamVYMjdkdjQrL3RqYlczTmp6LytTTDkrL1N6YU5qZzRXUGQzWUdBZ0xWdTJ6SEpmWFYxZCtlcXJyNEMwb05ES2xTdEpTa3FpZmZ2MnVqazNUZm45OTkrSmlZbko4akcxL1B6OHNyVmQvdno1NmQyN040MGJOK2JUVHo4MU9wZHFjSEF3WjgrZTVkeTVjOHljT2RPaS9mYnYzeDhiR3h2Mjd0MnJ0end4TVJGSFIwZVRBYytPSFR0U3NXSkZYY25YM0dCbloyZVFGZnY0OFdOU1VsTHc4dkxTeTFnTURRMUZvVkRvelRlYW1hU2tKT2JPblV0Z1lDQlZxMVpsL1BqeHVMaTRrRGR2WG9PMm9hR2hPRHIrNzRFSGhVSmhNdGk3WThjTzd0MjdaL2JZR2JOYTRYK0J6OHphSnlZbTZ2b1FFQkNBdGJVMTNidDNwME9IRG5wemRXcm5tODJUSjQvWnZ1VEprNGZodzRmenlTZWZNR1BHREI0OWVrUjRlTGdFUElVUVFnZ2hoQkJDQ1BGT2tvQ25FRUlJOFJaUktCUllXeXV4UnBsNTR4eG1MaHV1UllzV3BLU2tzR1BIRHIwQUVQd3ZPMi83OXUyWnp1bjQ4dVZMN08zdDZkNjlPeVZLbExDNGIwRkJRVURhK1RsMzdod0pDUW1aQm5UU0d6WnNHSTZPanRTclZ3K0ExYXRYazVTVVJLMWF0ZWpmdjMrbTI3dTZ1dW9DU2RuaDcrK2ZyZTJLRmkxSzc5NXA1VUh0N05LQzZXcTFtci8rK2d1QW1KZ1l2dm5tRzRCc3o2ZVpYdWZPbmVuUW9ZTmVVREVqUzBzY1oxZkpraVVOU2c5cnN5Um56cHhKL3Z6NWRjdDlmSHl3czdNeldhbzRPanFhb0tBZ3JsNjl5dFdyVjRHMDByMjdkdTBDb0ZxMWFqbFNjamc4UEp6bHk1ZG4yaTc5WjZ4bHk1WWtKeWZqNysrUEltMGlYcDNQUC8rY3hNUkVvNS9KL1Buek0zbnlaSk1scE9QaTRnQ01CbkNOcVZXckZrdVhMdVhZc1dPMGFOSENvbTJFRUVJSUlZUVFRZ2doM2pZUzhCUkNDQ0dFV1ltSmlhU2twS0JRS0xJVVpEVEd3Y0dCb1VPSDh0bG5uMW04emJObno3aDY5U3JXMXRZMGF0U0lBd2NPY09USUVWcTFhbVYydTVNblQvTHc0VVBkNjdpNE9EWnMyRUJDUWdJYk5td0FvRWlSSXJxL0xaRytiZWZPblMzZURySStoMmo2Y3EzYUlPZUpFeWNJQ0FqUUJiVVVDZ1cxYXRYQ3g4ZUhXclZxMGF0WEw0djNyMUtwOU5vN096c3pjK1pNbzFtazV2cVdsZlVmZmZRUlU2ZE90YmlQV2drSkNjRC9ncjZXbWo5L3ZtNk9TeTA3T3p2NjlldEh6Wm8xS1Zpd0lJRFo4NWFRa0dCeWZhbFNwUmd6Wmd3blQ1NGtLU21KY3VYS2NmUG16VXo3cFZLcFNFNU94czdPemlEWWFRbU5ScE5wQ2VydzhIQ3o0N1JyMXk0Y0hCeUF0TEgvOTcvL25lVitDQ0dFRUVJSUlZUVFRcnd0Sk9BcGhCQkNDTE8wSlRlZG5aMnpGWnpKcUZHalJsbHFmK3pZTVZRcUZWV3JWcVZwMDZZY09IQ0F6WnMzMDZKRkM3UHpoeDQ4ZUpCVHAwNlozZmVXTFZ1eTFKZjBzaHJ3MVByNzc3L056bDFxTFBBMGE5WXM5dS9mcjN0ZHVIQmhIajE2aEl1TEM1TW1UZEl0MTg0VmFRbU5ScVBYUGo0KzN1SnRUV1ZGYXZkbmFyMkhoNGZGeDBqZnIram9hS3l0clEyeWk0MTU4ZUlGYTlhc29WR2pSbmg2ZWxLK2ZIbXFWNjlPOWVyVkdUWnNHSG55NUtGMTY5WkcrMjFNeHZPVW5yWS9IVHAwNE9yVnEvVHAwOGVpb0xOMlRsbzNON2RNMnhwanJPeXYxdlBuejRtTmpjWFIwVkV2RzFZcks5ZUlFRUlJSVlRUVFnZ2h4THRDQXA1Q0NDR0VNRXM3ZjJheFlzVmUrN0ZUVTFQWnVuVXJrQllvOWZiMnBuang0b1NFaExCMzcxNnpXWjRUSjA3VS9mMzgrWE9XTDEvTzNyMTdxVml4SWhNblRzVFoyVm0zM3NmSHh5QUQ4OXExYTR3Yk40NFBQdmlBZ1FNSFVyWnMyUng1VDZkT25XTGp4bzBtMXhzTGVCWXVYQmhyYTJzKytlUVRXclpzU1pVcVZXalNwSWxCTzIwSjFORFFVTE9sV24xOGZJek80V2twVTVtcTJvekNyR1N5WnViOCtmTm9OQnFMU3lESHhzYXlkZXRXL3Zyckx4WXVYR2hSa041VU9XY2ZIeDhjSFIzWnNXT0gyZTBWQ2dVVEpreXcrSUdBa0pBUWdFem5qalhGV05sZnJmbno1N05qeHc3YXRtMUxqeDQ5RE5abmxwMHJoQkJDQ0NHRUVFSUk4UzZTZ0tjUVFnZ2h6QW9NREFUU3luZStiZ2NPSENBc0xBeG5aMmNhTkdnQXBHVldUcHMyamVYTGwxTzNibDFjWFYxTmJxOVNxZkQzOTJmRmloWEV4Y1hSc21WTEJnMGFoSTJOVGFiSHJsU3BFdlBteldQeTVNa01HalNJR2pWcTBLNWRPNnBWcTJZMnNKV1Nrc0tGQ3hlNGUvY3VTVWxKZE92V3pXaTdqRUcybFN0WHNtN2RPcU50R3pWcVJMTm16WEJ4Y1RIYlo0MUdnNit2TDZkUG44YlB6NDhLRlNwazhpN2ZiaTlldk5ETmphbWRmelV6Mm94a0x5K3ZITWxJdGxSV2puWDU4bVdBSEF1aXAzZmh3Z1dBZDM3c2hSQkNDQ0dFRUVJSUliSkNBcDVDQ0NHRU1Da2hJWUdUSjA4Q1VLdFdyV3p0NDlHalI4eVpNNGNHRFJyUXRHbFRzMlZvMDR1T2ptYnAwcVVBZE96WUVYdDdld0ErKyt3ek5tM2FSSEJ3TU5PbVRXUGF0R2tHd2FhWEwxK3laODhldG0zYlJtUmtKRVdMRmtXajBiQm56eDcyN05sajlIaWhvYUZtczkrdVg3L095SkVqS1ZDZ0FQWHExZU96eno3RHhjV0ZFeWRPRUJvYXl2Mzc5NEcwY3FValI0NEUwb0ttcGdLZWFyVmE3N1ZHb3pGNWJFdEx3U29VQ2p3OVBVbEtTbUxjdUhITW1UTUhMeTh2aTdaOTIwUkZSVEY2OUdnaUlpSndjM016S0VNTGFhVmRrNUtTZVByMEtlN3U3c0QvQW42V1pvUytiaHFOUnZlWjh2YjJ6dEY5WDdod2dkRFFVSnljbktoV3JWcVd0OSs4ZVRNTkdqVElWdWxoSVlRUVFnZ2hoQkJDaURkSkFwNUNDQ0dFTUduTm1qWEV4OGZqN3U3T3YvNzFyMnp0NC9uejUxeThlSkZMbHk0WkxjTnFUR3BxS241K2ZqeC8vaHd2THkvYXRXdW5XNmRRS1BqKysrOFpNbVFJRnk5ZVpQSGl4ZlR2MzE5dis4T0hEN040OFdMeTVNbER6NTQ5K2VLTEwralhyeC9QbmoxajhPREJCc2ViTjI4ZXJxNnVmUFhWVndicmZ2LzlkMkppWWxpN2RpMDdkKzVrNTg2ZGJObXloWW9WSzVLU2tzS2lSWXQwYmZQa3lVTzVjdVdvV0xFaUZTcFVNSnRsMTZ4Wk00dk9SVmIxN05tVEJ3OGVFQkFRd1BqeDQ1a3padzU1OHVUSmxXUGxoSVNFQklObDY5ZXZaOE9HRFNRa0pHQnZiOC80OGVPTnZvY3laY3B3OWVwVmV2WHFoYnU3TzBsSlNUeDU4Z1NGUWtIdDJyVXpQYllsNVYxZnZIaGh0bDJYTGwzbzJiTm5wdnZST25QbURFK2ZQc1hSMFpFUFAvelE0dTB5azV5Y3pJSUZDd0JvMmJJbDF0WlorMmQrYW1vcVM1Y3VaZW5TcGZqNysrZFl2NFFRUWdnaGhCQkNDQ0ZlQndsNENpR0VFTUtvNDhlUDYrYlA3TmF0RzBxbE1sdjdpWXVMQThEWjJkbmlmU3hhdElqQXdFQ3NyS3o0OGNjZkRVclFsaTlmbnE1ZHUvTGJiNyt4ZGV0VzdPenM5SUpPclZxMXd0N2VubzgvL2xodnJrNHdQa2ZtdkhuemNISnlNcnB1NTg2ZHhNVEVrQ2RQSHI3ODhrdSsrT0lMZ29LQ3FGcTFLZ2tKQ2RTdlh4OXZiMjhxVmFwRXFWS2xMQzV0T21USUVMM1hwMCtmNXR5NWN4WnRhNDVDb1dERWlCRU1HRENBME5CUUxsMjZSTjI2ZFY5NXY3a2hLU21Kc1dQSDZ2NE9DZ3JDMjl1YjhQQndFaElTOFBMeVl1ellzWlFwVThibzlrT0dER0hXckZuY3VuV0wwTkJRckt5czhQVDBwRXVYTHBRdVhUclQ0NXViNXhUU3NuNFZDZ1ZGaWhReDJjWlltV0ZUMmNJYWpZYTFhOWNDYVdXS3N4cVVOQ1UxTlJWZlgxOGVQSGlBaTRzTFgzNzVaWmIzRVJjWGgwYWpNZmk4Q0NHRUVFSUlJWVFRUXJ3TEpPQXBoQkJDQ0FQYnRtMWo4ZUxGYURRYWF0V3FSZlBtelUyMlZTZ1VhRFFhVWxKU2pLN1h6cWxZcUZBaGk0NjlmUGx5dG0vZkRrQ3ZYcjJvWExteTBYWmR1M2JsOXUzYm5ENTltblhyMWhFZEhjMlFJVU4wUWFUR2pSdGJkTHlNWHJ4NFFVcEtDazVPVHNURXhCQVZGWVdkbloxdXZWS3BwR3JWcWtCYVJxYzJZR2VwRmkxYVVLMWFOWU9TbzlXcVZhTjkrL2JaNm5OR2VmTGtZZHk0Y1NRa0pCaGs1aVltSmdKWVhGbzR0NmpWYW43KytXZUNnb0p3ZFhVbE5qYVdLVk9tTUhueVpIcjM3azNod29WcDA2YU4zcm5QcUhqeDRzeWFOU3ZiZlZpeFlvWFo5VDQrUHVUSmt5ZlRkaGxaVzF2ajZlbHBzSHpQbmozY3VuVUxwVktaWTJNZEZ4ZkhsQ2xUdUhUcEVrcWxrckZqeCtMbzZHaXl2WldWRmFtcHFhaFVLcjNsRVJFUmdPV2ZVeUdFRUVJSUlZUVFRb2kzaVFROGhSQkNDS0Z6NjlZdEZpeFl3TFZyMTRDME9RWkhqUnBsTm1zeFg3NTh4TVhGc1gvL2Z0cTBhWU9EZ3dPUWxuWDI4T0ZEL3ZqakR3QktsaXhwOXRncWxZcDU4K2JwNXRoczNydzVuVHAxTXRsZW9WQXdac3dZUm84ZXpaVXJWOWkvZnovQndjSDgrT09QRkM5ZVBDdHZXOC9mZi8vTjZOR2o5WlpsZC83UzlLS2lvdkR6ODlPOVBuejRzTkYycHBablZlblNwVWxJU0NBc0xJeDgrZkpoYjIrUFdxMW04K2JOQUxpNXVlWEljYkpEbzlIdzY2Ky9jdWJNR1p5ZG5aazVjeWFIRGgxaTdkcTFmUGZkZDdSbzBZTFBQdnVNNU9Sa3N3SFBqUHRVcTlXbzFXcFVLaFVxbFFwN2UzdmQ5bmZ1M0FIUVhaKzV5ZFBUMHlCSUdoSVNvaXQvM0twVnExZWVXelVsSllYOSsvZXpjdVZLbmo5L2pvMk5EYU5HamFKS2xTcG10M04zZCtmSmt5ZjQrL3ZUcGswYmxFb2x5Y25KSERod0FJQml4WXE5VXIrRUVFSUlJWVFRUWdnaDNnUUplQW9oaEJDQ2tKQVE1c3laUTFCUUVKQVdUR3pac2lXREJnM0t0T3htN2RxMTJiOS9QeXRXckRDWkNhZFFLR2pVcUpIWi9Zd1pNNGFMRnk4QzBLUkpFNzcvL3Z0TSsyMW5aNGV2cnk4VEowN2svUG56M0xwMWl5bFRwckJ3NFVLRGZqZG8wSUNZbUpoTTkxbXVYRGs2ZGVwRVNrb0tHbzJHZ2dVTG1zMXd0VlJDUXNKcm54c3hNaktTUG4zNkdGMVhwMDZkTE8vUGtqa3ZNMnRYczJaTmZ2amhCNDRlUFlxMXRUVVRKa3lnY09IQ2RPL2VIWHQ3ZTFhdFdzV3VYYnZZdFdzWGtKWXRxVlFxc2JLeVFxRlFZR1ZscGN0UzFBWTMxV28xcWFtcGVzZXhzYkdoWjgrZXJGNjltcng1OHhJYkd3dEEyYkpscy95K3M2Sk1tVElHV1pLUmtaR01IVHVXcEtRa0NoVXFSSzlldmJLOS81Q1FFSTRkTzhhK2ZmdUlqbzRHMGtyei92ampqMmJuak5YNjlOTlAyYnAxSzRzV0xkS2JmMVlyTzllRkVFSUlJWVFRUWdnaHhKc21BVThoaEJCQzRPbnBxUXNHVnFwVWliNTkrMUtwVWlXTHRoMDhlREFGQ2hUZzRzV0xQSHYyREkxR28xdG5hMnRMb1VLRmFONjh1VUZwMVl5YU4yL094WXNYNmRDaEEvMzY5Yk40TGt3N096c21UNTdNb2tXTE9IWHFGTDYrdmthRHROMjdkN2RvZi9ueTVUTVpKSHdWUllzV3pWSnBWRXVEaStZVUtWSUVXMXRia3BPVGRjdmMzTnlvVjY4ZVgzLzlkWmIzbDltY2w1Ync4UERBMWRXVlpzMmFVYlpzV1YzSllvVkNRYWRPbmZqc3M4ODRjdVFJbHk1ZDR2SGp4OFRHeHFKU3FVaEpTVUd0VnV0ZFg5b0FxRktweE1iR1JoY1lWU3FWMUtwVmk5S2xTNU9jbk16VHAwK3hzYkdoYXRXcXVUSzI2UzFZc01CZzJaTW5UMGhOVGNYT3pvNnhZOGVTSjArZWJPOS8yN1p0N051M0QwaWJQN1JEaHc2MGJkc1dXMXRiaTdidjJiTW5xYW1wWExod2dlZlBud05wNTlIWjJaa21UWnE4dGZPOUNpR0VFRUlJSVlRUVFwaWpVTDJJMFdUZVRBZ2hoQkJ2czZPbkFyTTlaNlhXM2J0M1VhdlZ1WjRCbDk2Wk0yZXd0cmJtbzQ4K0F0Sks2cjdLOFJNU0VySVZUSm83ZHk3NTgrZm5xNisreXZheHpWbThlREV1TGk1bVMvUm10SExsU2x4Y1hHamJ0dTBySDErajBaQ2FtcW9MRUZyS3g4Y0hlM3Q3WFZuaW5KU1ltSWk5dlgyMnR0VytGMHVENHRvZ3FhWHRjME5jWEJ3UEhqekEyOXM3MDdaLy92a25LcFdLaGcwYkdxeDc4ZUlGczJmUHBuYnQydFNwVThmaWtyK3Z5NkZEaDJoWTU2UFhkcnk1UzFhaFZxc1pPcUQzSysxSHBWWVQrdWd4a2RHeEpDWWxvVmFuWnI2UkVFSUlJWVFRSWtjcGxWYlkyOW5oa2QrRm9vVUxZYTFVdnVrdUNTSGVNR3RIVjR0djVrakFVd2doaFBnSHlJbUFweEJDdktwM01lQVpFL2VNRzNkQ2NIUDN3TXZMQ3ljbko1UnlZMFVJSVlRUVFvalhUcTFXRXg4ZlQxaFlHRkZQSXlsZnVqaXV6dm5lZExlRUVHOVFWZ0tlVXRKV0NDR0VFRUlJOFY2S2lYdkc5VHYzcVZ6WkcxZFgxemZkSFNHRUVFSUlJZDVyU3FVU1oyZG5uSjJkaVlrcHhOV3JWNmxRdXBnRVBZVVFGckc4cHBrUVFnZ2hoQkJDL0VPbzFHcHUzQW1oY3VYS0V1d1VRZ2doaEJEaUxlUHE2a3JseXBXNWNTY0VsVnI5cHJzamhIZ0hTTUJUQ0NHRUVFSUk4ZDRKZmZRWU4zY1BDWFlLSVlRUVFnanhsbkoxZGNYTjNZUFFSNC9mZEZlRUVPOEFDWGdLSVlRUVFnZ2gzanVSMGJGNGVYbTk2VzRJSVlRUVFnZ2h6UER5OHVKcFROeWI3b1lRNGgwZ0FVOGhoQkJDQ0NIRWV5Y3hLUWtuSjZjMzNRMGhoQkJDQ0NHRUdVNU9UcnhNVEh6VDNSQkN2QU1rNENtRUVFSUlJWVI0NzZqVnFTaVZ5amZkRFNHRUVFSUlJWVFaU3FVU3RUcjFUWGREQ1BFT2tJQ25FRUlJSVlRUVFnZ2hoQkJDQ0NHRUVPS2RKUUZQSVlRUVFnZ2hoQkJDQ0NHRUVFSUlJY1E3U3dLZVFnZ2hoQkJDQ0NHRUVFSUlJWVFRUW9oM2xnUThoUkJDQ0NHRUVFSUlJWVFRUWdnaGhCRHZMQWw0Q2lHRUVFSUlJZDVwR28zbVRYZEJDQ0dFRUVJSUlZUVFiNUFFUElVUVFnZ2hoQkR2dExobno5OTBGL1RFeDhkeitmTGxWOXJIaVJNbmVQN2MrUHU2ZVBFaXg0OGYxNzJPaW9xeWFKOXhjWEVrSlNXWmJYUDM3bDBpSXlNdDJsOUVSQVRYcjErM3FOMnRXN2NzMnFlbHg0MlBqemZiSmlrcEtjdkh6STF6YnN6TGx5K1pPblVxbzBhTjRzS0ZDMW5lL3Rtelo2aFVLcFBySXlJaXN0MjN0OW03Tk80UEh6NWt4b3dacjNTZFpQUXVqM3R5Y2pLYk4yOW00OGFOSkNRa3ZPbnVBRGsvN2lxVnl1ejFHUjhmci9kd1RzYlhsbnBiZjEvZUZrbEpTY1RGeFpsY3IxS3BlUG55cGNYN1MwbEp5Vko3VTI3ZnZrMVlXSmpGN1ZVcWxkbnJ3NUxmODh5ODc5ZlN1WFBuMkwxNzl5dnZKeXdzak0yYk54TVRFMk4wL2U3ZHV5MzZ0NUlwa1pHUmJOKytQZHZieDhiR0VoUVVsS01QQnlZa0pCQWRIVzMyTjhtU05rSUlrUnNrNENtRUVFSUlJWVI0SjFsWktRQ0lmUHAyM1VRN2RPZ1F3NGNQNStUSms5bmFQaVFraE1tVEo3TjQ4V0tqNnpkdjNzeXZ2LzRLcE4wSTY5bXpKNzYrdnBrR2d6cDA2TUNhTld2TXR1bmZ2ei9yMXEyenFKK2JObTNpdSsrK3k3VGRiNy85eHFCQmd5emFweVc2ZHUzSzVzMmJ6YmFaT1hNbXc0Y1B0L2dHYTI2ZDg0eWVQMy9PcUZHak9IcjBLTmV2WDJmV3JGbFp1Z2tPc0d6Wk1qcDI3RWh5Y3JMQnVrMmJOdEdqUncvT25UdVg2WDVVS2hXUmtaR3Y5TityM25EUGluZHAzQ01pSXRpM2J4L0xsaTB6dXY3OCtmT3NYTG5TNkg4N2R1d3d1azFPamZ1Yk1IdjJiSllzV2NMS2xTdTVmLysreGR1OWZQbVMwTkRRVi9ydnhZc1hCdnZOalhFL2VQQWdiZHUyTmJtK2JkdTJQSHo0RUVnTEFMZHQyNVluVDU1WWZDNjAzdGJmbDV4eThlSkZpLzRMRGc0MnV2M0dqUnZwMEtHRHlmMHZYTGlRMXExYlc5eWZXYk5tR1cydlZxdUppSWd3K0M4eE1kR2diV0ppSXFOR2pXTENoQWtXZjJmdTJiT0g5dTNiRXg0ZWJuUjlodzRkTFA2dE51V2ZmaTJaazVLU3dwSWxTNWd6Wnc0QkFRRloydmJ3NGNONkQ0YmR1M2VQSlV1V21IeFliUGJzMlp3NGNTTGJmWjArZlRvTEZpemc0TUdEMmRyZTM5K2ZZY09Hc1hYclZnSUNBckw4MzcxNzkvVDJsNXFheW5mZmZVZnYzcjJOWHUrUVZubmwrKysvcDIvZnZoTHdGRUs4ZHRadnVnTkNDQ0dFZUhWS3BSVnF0UnFsVXZtbXV5S0VlRStsZlFlOTN1Y3BGWXEwNDUyN2VKbVN4VDk0YTc0RDkrelpnNHVMQ3pWcjFzelc5cHMyYlVLcFZOS2xTeGVqNiszczdFaEpTUUhBdzhPRElVT0dNSFBtVFA3KysyL0dqUnRIdVhMbGRHMmpvNk94c2JFaGI5NjgyZXBMZHV6YnQ0K2RPM2N5WXNRSVNwWXNtZXZIUzBwSzBwMFByZmJ0MjNQczJERTJiZHBFdDI3ZERMWnhjbkxTZTUyVDU5eVU0T0JnSms2Y1NIaDRPTjkvL3ozbHk1ZG45T2pSREI0OG1KRWpSMUtqUm8xTTk2SFJhRGgxNmhTbFM1ZkcxdGJXWVAzSEgzL004QURjVndBQUlBQkpSRUZVYjcvOXh0U3BVMW13WUFHZW5wNG05M1g3OW0yTEF0Ym1EQnMyak9iTm03L1NQckxyYlI3MzZ0V3JVNlpNR1k0ZE84YkFnUU1OUG44WEwxNWt5NVl0UnJjdFhydzRiZHEwMFZ1V2srUCt1aTFldkJoL2YzOGFObXpJdFd2WEdEOStQRE5tektCbzBhS1pibnZ4NGtVbVRKandTc2MzZG8yK2pzKzdqNCtQd2JKZXZYcnB2ZTdhdGF2ZTY1SWxTNW9NSG1tOVRiOHZ1ZUUvLy9tUFJlMXExcXpKenovL2pJK1BENzE3OTZaejU4NjUycStNSWlJaTZOR2poOEh5a1NOSDBxaFJJNzFsOXZiMmZQUE5OMHlmUHAyelo4OVNyMTY5VFBjZkVCQ0FvNk5qcm42Vy8rblhramsyTmpaTW1qU0pBUU1HTUgzNmRKWXRXNGFIaDBlbTJ6MSsvSmg1OCthaFVDZ3MvdDErVlFNR0RHREFnQUVzWHJ5WTJyVnJHL3lPWmVidzRjUFkyTmpRdUhGak9uYnNtT1hqdDIzYmxvRURCK3BlYjl1MmpmdjM3OU91WFR0aVltSU1NbHZkM053NGZmbzB3Y0hCdEc3ZDJtZ2cyTmJXbG9JRkMyYTVMMElJWVFrSmVBb2hoQkQvQVBaMmRzVEh4K1BzN1B5bXV5S0VlRS9GeDhmallHLy9XbytwK1AvL1IwWEhjRHpnRFBYcjFucHRRYzhOR3pZWVhSNGJHMHRJU0FqbHk1ZG42OWF0RnUzTHljbUpWcTFhQVdrMzA0NGNPVUx6NXMzeDh2SXkydDdlM2w3dmlmbEdqUnBSb2tRSmZ2NzVaNE8yYTlhczRmVHAwMGI3dTIvZlBxUDdmL0RnZ2NHNktsV3FtT3hQUnBjdVhTSWtKSVFDQlFwWTFQNVYvZkxMTHh3N2Rzem91bTNidHJGdDJ6YUQ1ZWt6SlhMNm5HZWtWcXZac21VTHExZXZScWxVTW03Y09ENzk5Rk1BNXMrZno4OC8vOHpZc1dOcDFxd1pmZnIwSVYrK2ZDYjNkZm55WmVMaTRxaGJ0NjdSOVNWS2xLQlBuejdNbnorZlBYdjIwS2RQbjB6N3QyalJJa3FWS2dXa1pkUzFidDJheVpNblU2dFdMVjBiSHg4Zmd4djV4Z0k2cjlQYk51NysvdjU2cnowOVBYRjNkK2YwNmRONnk2MnQvM2NiSm1QR3pzaVJJNG1OalRYWWQyNk1lMjVUcVZUTW1qV0xBd2NPMEtSSkU0WVBIMDV3Y0RCRGh3NWwrUERoVEowNjFlSUhJdGF0VzJkUk1DSWpZOWRvYm4vZXRWYXNXS0gzdWxldlhreVpNZ1ZQVDA5U1VsSjBBVEIzZDNkZEcyMHcrMTM1ZmNrTjJnY0JPblRvUUtkT25mUUNOQjA2ZE9DTEw3N2dpeSsrd01iRzVyWDBKek5kdW5TaFNwVXF4TVhGNGV2cnExdHViQXk5dmIwSkN3c3pXSmN4V0JzWEY4ZVZLMWY0NG9zdlhybC83L08xZE9MRUNlN2V2V3UyVGZIaXhZbUtpdUtQUC81QW9WQ1liTmV6WjA4QUNoVXF4TXlaTXhrNWNpUmp4NDVsN05peGV2L3VOUFc3dUdYTEZxTVB1VmlTdFZteVpFbGF0R2pCa3lkUGVQYnNXWllDbm5mdTNDRTRPSmltVFp2aTR1Sml0QTlidDI1bC9mcjFKaC9Dc2JPejAvMTk2OVl0M1hlYnFkL1ovdjM3czM3OWVnQjI3ZHJGcmwyN0ROcVVLVk9HQlFzV1dQdytoQkFpS3lUZ0tZUVFRdndEZU9SM0lTd3NUQUtlUW9nM0ppd3NESGZYTi9NZDFQRFQyaHo5OHpSaGo1OVFvMW9WQ25pNDQ1d3ZyOW1iVjY5cStmTGxadGZmdUhHREd6ZHVXTFF2THk4djNVM0VOV3ZXWUdOam84dE9TMHBLMHJ2WkJHazNFU0d0Skp2MnBtK1JJa1dZT0hFaVVWRlJIRDE2bElZTkd3SnBXU2pGaWhVemV0d1pNMllZWFg3bHloV3VYTG1pdDJ6a3lKRW1iMm9PR2pTSS92Mzc0KzN0alVxbDR2ejU4M3o0NFlkWnprSXc1OTY5ZTNwOXVuWHJGanQzN2dUU3N2b2FOR2lBU3FVaUpDU0UwcVZMRzJ3ZkhoNk9RcUdnVUtGQ0J1dHkrcHluZC9ic1daWXVYY3I5Ky9jcFdiSWtvMGFOb25qeDRycjErZlBuNTlkZmYyWHIxcTJzWHIyYTQ4ZVAwNjVkTzlxMGFXUDBOMzMzN3QxWVdWbFJyMTQ5VnE1Y2FmUmNhVFFhU3BjdWpWS3BOTnJtcTYrKzBzc1NqSTJOMVdWZ2FNc3RQbnYyekNBcjQvbno1eGJQNzVwVDNxVng5L1B6TS9vZU1nWThIUjBkaldiRkJnY0hjK0hDQllPc1A4aWRjYzlONGVIaCtQcjZjdlBtVFhyMDZLRjdUNlZLbFdMQ2hBbU1IVHVXb1VPSDh2MzMzeHY5M0dSa0tvTXNPM0p5M0o4K2ZjcURCdzhBZFArL2VQRWlBTldxVlRNNHRxZW5KMFdMRnRXVkpmYnk4akthNWZTdS9MN2tCbWRuWjkxY2czWjJkZ2JmZzhhV1pTWWtKRVQzdDNhK1NlMHlLeXNydkx5OFRNNi9xQzNabWY2N0wzMlF1bmp4NGxTclZzM2d1OUhVR0FZRkJSa3N5eGp3M0w5L1A2bXBxVFJ0MnRUc25NVFIwZEVtMXhjdVhCaEhSOGYzK2xvNmRlb1VodzhmdHFpdE5rQm5pamJnQ1dsalBtUEdETmF1WFV2Tm1qVTVkZXFVYnQzZ3dZTU50cDAzYng0ZmZ2aWh5UWRXc3ZMd1VHWmx5eXRWcXNTc1diTjByN2R0MjRaQ29kQmRZOFkrTzlweHkreHpGUm9heXBneFl5aGJ0aXhUcDA3bDh1WExYTGh3Z1crKytVYjNJRTlTVWhJalJvd2dNVEdSeFlzWG8xS3AyTGR2SHdNR0RIaHR2ejlDQ0NFQlR5R0VFT0lmb0dqaFFwei82eG94TVlWd2RYVjkwOTBSUXJ4blltSmlpSG9hU1kwUEs3K1I0M3RYTEk5bndRTHNQM3ljdlFlUFdyUk5sU3BWWHVtWXhwN0tQM1hxRkQvOTlCUGR1M2MzV2s0ek04SEJ3Unc4ZUpEdTNidVRQMzkrYnQ2OHljaVJJL24yMjIrcFhMa3lrWkdSUEhueVJEY1AzSVFKRTRpSmllSEpreWZFeGNYcDdhdE9uVHJZMmRrUkhCeE1WRlNVN29iYXhvMGIyYmh4bzhuMzRPUGpRNnRXclJneVpJakpmcTVmdjU3bzZHamRhNDFHdzh5Wk0xbXlaQW1CZ1lIRXg4Y1RHQmhvY0JQUDJFMDlYMTlmUHY3NDQwelB6WlVyVjVnM2I1N3VkV0JnSUlHQmdVQmFXYjd5NWN1emNPRkM5dTdkeSt6WnMvVXl4MUpUVXhreVpBajM3dDFqK2ZMbGVnR0czRGpucWFtcG5EcDFpbzBiTjNManhnMnNyYTNwMEtFRFc3WnNvVy9mdmliZm81dWJHNVVxVldMdDJyVnMyTENCT25YcVVMOStmZXJVcVlPMXRUV3hzYkVFQkFUdzRZY2ZrajkvL2t6bmI3dHo1NDdSNVIwN2R0Uzc4VGh5NUVpRE5zYUNkL1BuejJmKy9QbG1qNW5UM3FWeDkvZjNaLy8rL1JRdVhKaC8vZXRmZW0zMjdObERmSHc4YmRxMHdjN096bWpaVW0xNXlKWXRXK290ejYxeHp3MnBxYW5zMnJXTEZTdFc0T0RnZ0srdkx4OTk5SkZlbStyVnF6Tng0a1FtVFpxRXI2OHZaODZjWWNDQUFiaTR1SmpjNzYrLy9wcXRmOTltTENHYjArTis1c3daWnMrZXJiZGNXNUoxeFlvVkJzZlByS1N0OWp2NVhmbDl5VzA1OWRDU3NlOWQ3VEpIUjBlbVRwMmFhWG52OUVGM1U1bHdHWFhxMU1sc3R2WEtsU3NOUHM4YWpZWTllL2J3OGNjZjQrVGt4TmRmZjIxeSsvMzc5N04vLzM2ajY3Ulorbkl0R2Y4OFhiOStIWlZLaGJlM3Q5bHRlL1hxUldob3FNRnlMeTh2aGcwYnhxWk5tL1RHOE4vLy9yZEIyM256NWxHcVZDbWo2d0NqYy84ZVBYcVUyTmhZV3JWcWxhVnM1dlFsa0tPam96bDY5Q2oxNjllblNKRWlnUG5ncXJGMUF3WU1vRjI3ZG9TRmhURjA2RkRLbGkzTCtQSGpjWEJ3d01uSmlRTUhEdkRnd1FNbVQ1Nk1yYTB0Qnc4ZXhNbkppZi84NXorVUxGbVNzTEF3VHAwNlJVUkVCRC8vL0ROV1ZxOTM2Z3NoeFB0SkFwNUNDQ0hFUDRDMVVrbjUwc1c1ZXZVcWxTdFhscUNuRU9LMWlZbUo0ZXJWcTFRb1hSemxHN3lSNGU2V242ODZ0dUZ4UkNSaEVSR2tKS2VZYmY4eUpUVkhqNStZbU1pOGVmUHc4UERRSzBQbjQrTkRvMGFOakFhVjB0Tm9OTXlaTTRjQ0JRcm9Tdml0V0xHQ3hNUkV3c0xDbURwMXFzRTJFUkVSRkNwVWlITGx5bEdnUUFFS0ZDaUFoNGNISGg0ZTJOcmFFaFVWUlZSVUZHM2J0cVYwNmRMNCtmbFJvMFlONnRldi8wcnY5Y3FWSzlqYTJ1cXlYQVlOR3NUUW9VUFp0V3NYRnk5ZXhNbkpTZThtNnBFalI3aDU4eVlEQmd3dzJOY0hIM3hnMFRGYnRteEpreVpOQUdqZHVqV2RPblhpcTYrK0F2NVhCckpidDI3OCtlZWZUSnc0a1lVTEY1SW5UeDRnTFpCMDQ4WU5CZzBhcEJmMHlvMXovdUxGQzc3NTVoc2lJaUlBK1BUVFQrbmR1emVGQ3hlbVJZc1dadCtqdGJVMW5wNmVCQVFFc0hqeFlrNmNPTUg5Ky9kMVdTRmJ0MjVGcFZMcE1oa3RLWVZuaWxxdEpsKytmSFRyMW8wbVRab1l6ZXpRWnAwYUswY0hzSG56Wm9vVks4YkxseTl4Y0hESWRsL01lVmZHSGRMTzZSOS8vRUZVVkJTTEZ5L1dCZkRpNCtOWnRtd1o3dTd1dEcvZjN1ajdmUHo0TWNlT0hhTisvZnA2MldPUXMrT2Vtd0lEQTFtNmRDbkJ3Y0UwYXRTSUFRTUdtTXdZcWxHakJ2Lzk3MytaTkdrU1I0NGM0Y3laTTNUcTFJazJiZHJveGk4OVQwOVBreVZ0VTFKU1NFcEtJams1bWFTa0pKS1Nra2hNVE9UbHk1ZjA2TkdET25YcUFMa3o3bzBiTjliTmYvanp6ei96OTk5LzY0SWYyc3hBN2VzdVhicnc2NisvNmtyYTl1alJnemx6NXVEdTdrNTRlRGcvL1BDRHlYUDdOdjYrNUFadE5sNXFhdHJ2ODcxNzl3d3k5SUtEZzNYTE1nYlRUZEdXbXRWb05FeWFOSW1rcENUZE1tdHJhN3k4dlBqeHh4OE50anR5NUFnWExsd0EwRnVmSjA4ZVhyeDRZZEd4VTFKUzJMcDFLeTFhdENCZnZuejgvZmZmUEh6NFVQZTlsdEh4NDhjSkR3K25YcjE2T0RvNjZwWEpCZGkrZlR2Mzd0M2o2ZE9uNU11WGo4VEVSTWFQSDI4UVNDcGJ0cXpSL2I4djExSm01c3laUTNCd01LdFdyY3JXUEtubnpwMWo0Y0tGUEh6NFVLOU1lWGFrbng5VDYvTGx5OFRHeHRLL2YvOXNCNFRYcjErUFNxWFNxeW9CYWRuKzZjdlQvL0hISDJ6ZnZ0MW9HVzR0VDA5UCt2VHBRN05telhRUElsU3VYSmxKa3lZUkZSV2xHOGZaczJmVHFsVXJYZGwrTHk4dnBrNmRTa2hJaUFRN2hSQ3ZqUVE4aFJCQ2lIOElWK2Q4VkNoZGpHdFhnM0J6OThETHl3c25KNmZYTnArZEVPTDlvVmFyaVkrUEp5d3NqS2lua1ZRb1hSeFhaOVB6RHI0dUNvVUN6MElGOEN5VStkeVJSMDhGNXVpeEZ5OWVUR1JrSk9QSGo4L1d6YWsvL3ZpRGE5ZXUwYlJwVTQ0ZVBVcDRlRGdYTDE3a2l5KytvRVdMRnJpN3UrUGg0WUc3dXp0bnpweGgyYkpsakJzM3ptUzVXdmhmYWNVT0hUcFFvRUFCL1B6OEtGR2lCRTJhTk9IdTNic201N1o2OXV5WjBYVkZpeGJGMXRhVzRPQmdtalZyUm54OFBKQldRcTFObXpZNE9UbHg3dHc1MnJWclI3dDI3WFRiM2IxN2w1czNiK290eXlwcmEydTltNHBLcFJJSEJ3ZGV2SGlobHpIU3QyOWZRa0pDU0U1T0ppVWxoWWNQSDdKNjlXb2FOV3BFdzRZTmRXM3o1Y3VYSytmYzBkR1J5cFVyVTd4NGNYcjA2RUdaTW1YMHpwOGw2dGF0UzgyYU5kbTdkeStGQ3hkR3FWUVNGeGVuSytXYTNvMGJOemg3OWl3OWV2UXd1YitJaUFobXpweXB1NkVOYWZOTmFrc2FyMW16eG14L1dyZHViWEtkZHR2Y0NzSzlLK091N2V1SUVTTVlNR0FBczJiTllzS0VDVUJhRnRmTGx5LzU0WWNmVE40WVg3OStQV3ExMm1ET3Zwd2U5OXh3NmRJbDFxeFpRMUJRRUY1ZVhuaDdlK1BsNVdXMDN4blZybDJieTVjdjgvRGhRMWF1WE1tbVRadm8xYXVYd1RVWEdocks4T0hEU1VsSk1maFBXLzQwUFlWQ2dZT0RBdzRPRHRTcFV3ZG5aK2RjR1hkN2UzdnM3ZTE1OGVLRnJyU29OakNyelFwTEgvUjFjbkxDMmRtWmxKUVV2ZGZhTXF1bXZJMi9MN2xoMnJScGVxOVBuRGpCaVJNbjlKWUZCQVFRRUJBQXdNeVpNeTNhcjdhS1FGQlFrSzVzZDhiS0Foa0RrQzlmdm1USmtpVW0xMnY1K3ZvYUJDVWhMYUNtVXFrWU1tUUlJU0VobENoUmdwbzFheElVRk1UeTVjdTVjdVVLWGJwMDBac3JPVFUxbGQ5KyswMzMydHJhV3ErZkdvMkdHVE5tVUtOR0RmYnUzY3RISDMzRWtTTkhzTGEycG5yMTZoYWRpL2ZsV29LMEIyYU1sWlkrZmZvMGQrN2NvWG56NXBrR08zdjM3cTBYM0w1Ly96NkxGaTBpTURBUU96czd1bmJ0U3RHaVJYV0Izc3VYTCt1VlVOYTZlL2V1d1hlaXFZeFBMWVZDa2UxZ1ozaDRPTHQzN3phNnp0WFZWZS9mSTlydktIUC9SbEVvRkRSdjN0eGtobWo2eis3dTNidU5IbHQ3ampMT0J5NkVFRGxOQXA1Q0NDSEVQNGlyY3o0K3JscUowRWVQdWY3M05WNG1KcUpXNTJ3V2t4QkNLSlZXT05qYjQrN3F6TWRWSzJIOW5qOVlFUkFRd083ZHU2bGR1N2J1cWZhczBzN3BkdURBQVE0ZlBveEtwYUpBZ1FKMDY5WU5lM3Q3bWpWcnBtdXJMVm1wRFRobXBORm9TRWxKNGZqeDQzaDRlRkNnZ0dFQXVILy8vaWI3WXV3bU04RFNwVXR4ZEhRa09qcWFVcVZLY2ZueVpkMjZRWU1HTVgzNmRNQjhnQ3luL2Zqamo5eStmZHRnZWNZeWdZY1BIOWJMRkZxOWVuV3VuSE5iVzF0R2pCaWh5MlRZdG0wYkN4Y3V6Tko3MHBhUVMzOGUxNjFieDh1WEx3M2Fuang1a28wYk4xS3paazNLbHk5dmRIK0JnWUZjdUhCQmI0N0x6ejc3TE5Qc3FELysrSVAxNjlkbldrTDFUWGpieHYzKy9mdTZvRlh0MnJVcFVhSUVGeTllSkRZMmxqLysrSU9hTld1U2tKQ2dld2dodmNlUEgrUHY3MCtsU3BVb1ZhcVV3ZnZKeVhIUERZOGVQZUxxMWF1MGFkT0czcjE3OC9ubm54dWRwOUFVWDE5ZmJHeHNXTGR1SFZldlhqVmFZdExUMDVOdTNicGhZMk9EalkwTnRyYTIyTmpZWUdkblIxUlVGQk1tVEdEdDJyVzZBS1N4SUVGdWZkNGg3VGRBcFZJQjhQRGhRMTM1U0VDdlJQRTMzM3lqdDUrTUpXNk5lVnQvWDNJak0wLzc0TVR0MjdjWk9IQWdreVpOb25idDJycjFQajQrZE92V2plN2R1MmRyLyttL0N6WnUzRWpWcWxVcFY2NmMwYmJyMTYvbjJiTm5sQzFiMXV3OG1xMWJ0NlppeFlvOGYvNWNyK1IzZUhpNHJoejNmLy83WDkxMTNhbFRKenc4UFBEejh5TWtKSVJKa3licHR0bTdkNi9SOHFsYWdZR0JQSDM2bExwMTY3SjM3MTRLRlNwRXFWS2wyTHQzcjBVQnovZnBXZ0x3OXZZMitEN1JhRFNzV3JVS1cxdGJpOHI1WnB4M2MrblNwUVFHQnRLZ1FRUDY5ZXVIaDRlSExnQVBjT3pZTWFQQnZrdVhMbkhwMGlXOVplWUNucmEydHE5VU9XSGh3b1hZMnRycXZwZlNtemR2bmw2cGVDMUw1aExObUFXYVVhOWV2V2pRb0lIWno2aWJtMXVteHhGQ2lGY2hBVThoaEJEaUg4WmFxYVRFQjRVcDhVSGhOOTBWSVlUNHh3c0xDK09YWDM0QjBySUdqTjB3eWhoMFNVOTdnN2RseTVaOCt1bW51THE2c21YTEZsYXVYTW5nd1lPeHQ3YzMyRVpidHZ6dTNidTZNbkpoWVdFOGV2Ukk5L2NYWDN5Qms1T1RydHhpUm5QbXpNbjB2U1VuSjZOVUtuV1ZBanc5UFRsNzlpd0E1Y3FWMHd0NHFsUXFidCsrVGYzNjlmSHk4c3AwM3puaCtmUG50Ry9mSGtkSFI3M2w4Zkh4eE1iRzZnVWRNbkp6Yzh1VmMvNzExMThiTGR1VzJVMUNMV01Ca09EZ1lIYnMyRUc1Y3VXNGVmT20zcnJHalJ1emNlTkdEaDA2WkRMd2RmNzhlUUM5VXNaMmRuYTZUTFRNYm5LbW43c3VQVzFnOW5WN0c4YzlLQ2lJSzFldTZMYjc4ODgvOWZaejVzd1p6cHc1bzN2ZG9VTUgzZC9XMXRhVUtWT0dhOWV1c1g3OWVyNzg4a3NnZDhZOU43UnMyWktLRlN2cTVrODFsZTJiV2NuTXFsV3JFaGNYWjdRTXJyVzFOWTBiTnpaN3JXYWNEeE5nOU9qUk5HellVTmZQM1BpOFE5cGNpbm55NUNFaElZRisvZnJ4NDQ4L0dwUWc5dkh4WWNXS0ZSUXRXcFRrNUdSYXRtekoyclZyS1Zpd0lLR2hvVVkvKzIvejc0dTV1U1ZmMWRHalIxRW9GQ2F2N2ZRMmJ0eW9Wd2JaV01ZdnBIMC9IRHAwQ0NjbkorTGo0emwrL0RpLy8vNDdFeWRPNU1NUFA5UnJHeG9heXRhdFcybllzQ0hXMXRabUE1NlZLMWVtWWNPR1JFWkdNbi8rZkY2K2ZNbUVDUk1JQ0FqQXk4dUxuMy8rMlNCejdyUFBQc1BGeFlXZmZ2cUp3WU1ITTN2MmJKUktKY3VXTGFOR2pScWNPM2ZPNkxGMjd0eUppNHVMWG5DemNlUEdMRnUyalBEd2NMUFppdS9idFhUdjNqMk9IVHRtc0R3cUtvcmc0R0NLRkNsaU1nUFNsSjQ5ZXpKZ3dBQTZkKzVNNWNyRzU2eHYzcnc1ang4L3BudjM3bFNvVUNFN1hRZlNxaEVrSkNSWUZJU0V0TTlCL3Z6NWdiUnhQSDM2TkYyN2RtWHQyclVHYmJOVDBsYkxra29WVGs1T0ZsZTBFRUtJM0NBQlR5R0VFRUlJSVlUSWh2ajRlTWFPSGF2TFhpaFRwb3hCTnNDcVZhc29XYklrOWVyVjAxdCs4dVJKWGZZRG9DdS9HQm9heXUrLy8wNzkrdlYxbVMyM2I5OG1LQ2hJZDVQd3dZTUhBTXlkTzFlM2ZaNDhlZkR5OHFKNDhlTFVxVk9INnRXcjQrM3R6Yk5uei9TT201U1VSRUJBQUtkT25USTZaMWw2UGo0K05HL2VuR0hEaHVtVzVjdVhqNFlORytyTmlRaHBBWWs1YytZWUhDOHJSbzBhWlhSNStqbkJJaU1qQWRpM2J4OGJOMjZrYTlldUJvR094WXNYczNYclZ1YlBuNjlYVXRhWW5EN25wcnhLRUhqTm1qVm9OQm9HRHg3TXQ5OStxN2V1ZVBIaUZDdFdqT1BIanpOdzRFQ0RZS3RLcGVMU3BVdDRlWG1aUFJmZHUzZlh5OHpKaktrZ2FHNTUyOGU5YmR1MnVzd25TMnpidGszM3Q3dTdPNy8rK2l0VHBreGh4WW9WdUxpNDBMeDU4OWN5N2psQm9WRG9ncDJ2eXRTY24rbW5aeGcwYUpEZTk2eDIvc3VNMmIwWnI5SGMrSTVOdjIyVEprM3c5L2VuVTZkT3pKbzFpekZqeGdEL3UzWWhiYzVyZTN0N1hVbmI2T2hvckt5c2lJbUpNWGpQYi92dlMyNjVlZk1tMjdkdnAxYXRXcnFBbVRuT3pzNjY2ME9sVW5IOStuV2owM2xzM2JvVnBWSkpuVHAxOFBmMzU3Ly8vUy9EaHc5bjdOaXgvUFRUVDlTb1VVTzNqK25UcDJObFpVV2ZQbjFZdFdwVmx2cnY0T0NBbTVzYjFhdFhaOHlZTWVUTm05ZG91MnJWcWpGOStuU1dMMStPcTZzcnYvMzJHeWtwS1F3Y09OQm93RE00T0ppelo4L3k1WmRmNnIyL3BrMmJzbXJWS2xhdlhtM3lZWUwzOFZvS0NRa3hXNTNnNGNPSFdhNWUwTE5uVHdvWExremh3dm9QRmRldFcxY1hFSDc4K0RGMzc5NWw4dVRKTEZteUJDY25wNngzSHJDeXNzTER3NFBQUHZ2TWJMc2pSNDRRR1JtcGQ1d0RCdzdnNHVKQ3g0NGRqUVk4TTVhMHpaY3ZId3FGd215UU1pNHVUdmZBVzJaQ1EwUHg5L2ZQdEoycE10RkNDUEdxSk9BcGhCQkNDQ0dFRUZtVW5Kek14SWtUQ1EwTnBXUEhqbXpldkpuU3BVdnoxVmRmNmJWYnRXb1ZKVXFVTUZnZUZoYW1keE1SL25lajFjSEJnY0dEQit1V256MTdsdFdyVitQazVJU1hseGVWS2xVaUtpb0tiMjl2dnY3NmF3b1hMb3lMaXd2eDhmSGN1WE9IcWxXcjZyYk5seThmTDE2ODRQVHAwd0RzMkxHREhUdDJVS3hZTWRScWRhYnZVNlBSNk5vcEZBcXFWcTJxdC8vMEhCd2NqTjdrMHQ3MHpEaC9sWU9EZzk0TnI4QkEwL09xSGo1OG1LMWJ0K3JLbUthbXB0S2lSUXU4dkx6MDVodDkvdnc1TzNmdXBHTEZpbGhaV1ptY3AxUmJPalEzenJreFdRa21abFNqUmcwS0ZpeG9NdHVwUVlNR3JGNjlta3VYTGhuY1BMNXk1UW9KQ1FtWnpoVm1iVzM5U3VYemNzdTdQdTZXc3JHeFljeVlNUXdaTW9SRml4Ynh5U2VmdkpaeGY5dHBBNE0yTmpZNXNyL2NHUGQxNjlicHR2SDM5NmRyMTY0RUJ3ZnJ2amZUQjE1LytPRUh2ZjU4OTkxM1J2djVydnkrNUxUNzkrOHpldlJvcksydDZkZXZuMFhickY2OW1nMGJOdWpLZDZyVmFvT016YWlvS0RadjNreUxGaTEwNDVJM2IxNm1UWnZHa0NGRE9IandvQzdndVdUSkVtN2N1TUczMzM2cnk0TFBxc0dEQjNQa3lCRk9uanlaYVZzL1B6OFVDZ1YxNnRUQnljbkpJSmltdFd6Wk1teHNiQXhLeHVmTm01ZG16WnF4YTljdVdyWnNhVkRDOVgyOWxobzJiS2pMN3RaYXVIQWgyN1p0TXp1SHBLK3ZMMGVQSG1YcDBxVVVMMTVjYjExOGZEeHQyN2ExdUErV3REV1ZFUjhXRmthRkNoWG8wNmVQMmUzUG56OVBYRnljWGxuZ2p6NzZpRWFOR3VsbFBxY1hFeE9qVnpvNUppWUdwVkpwdHB4eVdGZ1lmbjUrWnZ1aWRmbnlaYjBLSUtaSXdGTUlrVnNrNENtRUVFSUlJWVFRV2FCU3FaZzhlVEovL2ZVWE5XdldwRy9mdm16ZXZQbVY5N3RvMFNKdTNMakJzR0hEZVBUb0VhZE9uU0lrSklRR0RScncrZWVmNjJVLzNidDNqNlNrSkNwVnFxVHIwNVFwVTdodzRRSUxGaXlnZE9uU0JBUUVzRy9mUGk1Y3VLQ2J4NmxLbFNyMDc5K2YwcVZMVzFRcWJmLysvZXpmdng5SXl5cGJ1blNwMmZiRzVvVXl0YzdkM1YzdmhwZXBHMytRbHZYeitQRmpXclZxeGU3ZHUyblpzaVU5ZS9ha1I0OGVoSVdGR2JTL2R1MmEyWGxLdGNmSzZYT2VrYnU3TzVVcVZXTEVpQkVtKzVMZTlPblRjWGQzMTF1V1dZYkhKNTk4d3VyVnF6bCsvTGhCNEVzYjZHN1FvSUhaZmF4WXNjTGlzcnV2MDdzMDdpdFhyc3cwWTZoTGx5NzA3Tm5UNkRvYkd4dDY5ZXJGcUZHak9Ibnk1R3NaOTV4a3lmZUp1WktadnI2K2ZQenh4M3JMRWhNVEFmU0M4ZlBuejllYksxSExrcXpqbkI3M29LQWdUcDQ4eVRmZmZJTkNvUURTc2xFblRwd0ltUDlPTStWZCtYM0pEWVVLRmFKdzRjSjA2ZExGYUducS8vNzN2eVFrSkJBWkdha0xSbjc4OGNmRXg4ZWowV2hRS3BVVUxGaVE1czJiNjIwM2E5WXNVbE5UNmRpeEl4czJiTkF0ZDNWMVpkYXNXYmk0dUFEL0srMVpxMVl0UHYvOGM0djY3T3ZyaTYrdnI5NHloVUxCc21YTGVQcjBhYWJiYS90YXZueDVrL09KL3Zubm41dy9mNTQyYmRvWS9ENUEycld2elZwZHRHaVJMdHZ2ZmI2V01ycDkrelk3ZHV6QTI5dmJaTER6d1lNSG5EaHhncXBWcXhvRU95R3RGUHlBQVFOTUhpTTJOcFpObXphaFZxdHhkWFdsYytmTzJlcHJYRndjb2FHaG1mNEdBTHg0OGNJZ2k3aDU4K1ptTTB0Ly8vMTNmdi85ZDRQbDV1WVVybENoUXJhK3ozYnQyc1c1YytmNCtlZWZzN3l0RUVKa2x3UThoUkJDQ0NHRUVDSUw0dUxpdUh2M0x1WExsMmZzMkxHNkc5MnZJalEwVkpjQk9XUEdETjF5T3pzN09uVG9ZRkRxVVh2ektTa3BDYVZTeVpRcFV3Z01ES1J6NTg2Nkc0aEhqeDdsL1BuejFLaFJnMmJObWpGaHdnVEtseSt2Vy8vamp6K2lWcXRSS0JSRzU1MzA4L1BEMjl0Ymw1MW9TV2syWXpmRS9Qejg4UGYzejliTk1xMk9IVHZTcjE4L3JLMnQ5ZWJkbWp4NXNpNEw3UGp4NDZ4ZnY1NysvZnZyWlk0OGV2U0l5Wk1uMDdwMWExcTBhS0Zibmh2blBMMkVoQVFxVktpZ0syMXBDVzNiaElRRVhYYUduWjJkMlcyS0Z5K09sNWNYQVFFQkRCa3lSSy9jNGVuVHB5bGF0R2ltSlVlek9oK25wZk9LdmFwM2NkeE5sWXEySkR0R0d4UzRmLy8rYXhuM25OU3RXemMwR2cySmlZbEdzNFhYckZsRGlSSWwrT1NUVDNUTHRHV0FiVzF0aldhMnhjYkc0dVRraExWMTJxMnIxYXRYNCtycXFyZC83ZnlYR2I5ZndzTEM5RXFpNXNhNFg3bHlCV2RuWjFxMWFzWFJvMGNOK3I5djN6NjlZNW1qbllQdlhmbDl5UTEyZG5iTW5qM2I1SHV1VnEwYVBqNCt0R3JWaWlGRGhnRGc3ZTF0a05XWTN0Mjdkemx6NWd3ZE8zWTBtckdwbmZmdzBLRkR6SjA3bDZKRmkvS2YvL3duMC9PZW1wb0twR1h4bFN0WGp1ZlBuK3NGNGhjdFdxUlhSV0hac21VY1BIaVFqUnMzbXR5bnNXTkdSMGN6ZS9ac25KMmQ2ZDY5dTlIdDh1ZlB6OWRmZjgzQ2hRdVpPSEVpdnI2KzJOall2TmZYVW5wcXRacGZmLzJWMU5SVVNwUW9RWHg4dk1HL1oxSlNVdkR6OHlNMU5kVmtkckdOalkzSjM4azdkKzR3YWRJa0hCMGRxVjY5T2tlUEhxVklrU0s2ekdGSUsyKzljdVZLaWhRcFl2WUJqV1BIanFIUmFDektnSDMyN0puQkZBT215aWhEMnNOTlI0NGNvVWVQSHJwbHc0WU5RNjFXTTN2MmJMMjIvdjcrZWtINHNMQ3dMSlZ1aDdUdnlMTm56eElTRXFLMzNGaEFXUWdoY29vRVBJVVFRZ2doaEJBaUM5emMzSmd5WlFwdWJtN1kyOXZueUQ0OVBUM3g5dmFtU0pFSkdJWVhBQUFnQUVsRVFWUWlmUERCQjN6d3dRY1VLMWFNQWdVS0dMMUpXYTFhTmZidDI4ZVJJMGM0ZlBnd2x5OWZwblBuenZUdTNSdU5Sb05Db2FCang0NzA3OS9mYUVZSXBHV0kvZlRUVHhRclZreXZMSjJXbjU4ZlJZb1VlU3ZLanBrcUxmakJCeDhBYVRjUy8vampENnBYcjA3Nzl1MzEybXpac2dVYkd4czZkKzZzdDUvY09PZnBiZHk0TWN0emhHbVp5d1EwcGs2ZE9telpzb1VyVjY3b3lqbmV2bjJiaUlnSWt6ZkowMXU0Y0NFTEZ5N01WbDl6MDdzNDdxWStMNVlFUExVWmpaYVdjSDNWY2M5SjNidDNaK0xFaVR4OCtKQnAwNmJoNXVhbXQzN05taldVTEZsU3IxL3o1OC9ud29VTC9QTExMN3JBVTNxUEh6L0cwOU1UeUR6SWJtNzl3WU1IYzJYY0d6WnNpSXVMUzZhL0ErYXlweTlmdnF3WGFIaFhmbDl5UzNoNHVGNHd4cGpkdTNmclBRQ1IwZVRKazZsVnF4YVFWc2E2VnExYUJuUCtwcmR6NTA3bXo1K1BtNXNidnI2K0ZqM2NrNUNRQUVETm1qV3BYcjA2a1pHUmVnSFBqSUUvN1FNTXhxNXpVMUpTVXBnMGFSSnhjWEdNR3pjT2hVS2htNGRUdTE3N3VrV0xGcHc3ZDQ0TEZ5NHdac3dZZnZycHAvZitXdEpTS0JSOCtlV1hiTm15aFYyN2R1SHY3MC9qeG8xcDE2NGRSWXNXUmFWU01XM2FORzdjdUVHUEhqMnlOTzl4Y25JeW16WnQ0dmZmZnlkZnZueE1uejZkSWtXS2NQUG1UZno4L0pnM2J4NzI5dlpzMkxDQlhidDJrWktTd3FlZmZtcHlmeXFWaXUzYnQxT2dRQUVxVnF4bzl0aEpTVW04ZlBsU2w2RnNpVnUzYnJGMjdWcmk0K01aT0hBZzhmSHhYTDkrM2FCVU1oaitsdjMwMDA4R2dVdEw5ZTNiVisvMXF6d0FKNFFRbVpHQXB4QkNDQ0dFRUVKa1VZa1NKVjVwZTQxR28vZmEydHJhNGt3Z1NKdlgwYzdPamhrelpxQlVLaGs4ZUxCdXZyNmhRNGRTbzBZTmc3bTRNbkp3Y0NCZnZuenMzTGtUZDNmM2JKZGZleHVjT0hHQ3hNUkVIajU4eUxwMTYyaldyQm41OCtmbjhPSERIRHAwaUs1ZHV4b0V6MTdYT2QrMWE1ZnU3OWF0VzlPblR4L2R6Y1ZkdTNheGJOa3lnelpaVmF0V0xiWnMyY0xKa3lkMWdhOFRKMDRBbHBVMTdkV3JsOFVsSE1IODNHUXFsVXFYa1pmYjN1Wnh0MFJZV0ppdS9LRkdvMkhObWpVQWxDMWIxcUx0c3p2dXVUVkdkZXJVd2MvUGo2RkRoL0xMTDc4WVpCNmxkK0hDQlhidTNFbWRPblZNQm9IdTNyMnJsd25VdDI5ZmczbjV3c1BEK2VHSEgxaTNiaDBwS1NuczJiT0gxcTFiWTJWbHBadUxEM0p2M0wyOHZETGRsNm1IVGlCdG51V00zcVhmbDV5K2xseGNYSFRabThiTW5qMGJiMjl2cytVK00yWTJUNWd3UVM4RFdrdWxVckZvMFNKMjd0eUpoNGNIMDZkUHAxQ2hRaGIxTXlZbVJ0ZmYzS0JXcTVreVpRclhybDNqODg4L3AxNjllZ1pCL2MyYk4rdEsxSGJvMElHeFk4Y3liTmd3TGwyNnhJUUpFL0R6ODN1dnJ5VXRLeXNyNnRldlQvMzY5UWtLQ21MVHBrM3MyYk9IUFh2MjhQSEhINU9VbE1UbHk1ZHAwcVNKeGQvbEtwV0tRNGNPc1hidFdpSWlJZ0NZTzNjdUJRb1VBTkt1dWFGRGgvTGRkOStSa0pDQWxaVVZyVnExNHQvLy9yZlo3NHl0VzdmeTZORWp2VExacHNUR3hnS0d3WFZ6R2pWcVJFeE1ESXNYTCtiKy9mdDRlWG1oVXFrcytuZkNtREZqOURJOG56OS96dkhqeDJuVnFwWEpiZGF2WDgvSmt5ZU5saUVYUW9qY0lnRlBJWVFRUWdnaGhNaGxLU2twS0JRS3JLMnRTVWhJNFBidDJ5WnY3S2xVS3U3Y3VjUFZxMWNKQ2dxaVlNR0NEQnc0VUxjK09qcWFKVXVXa0pTVUJNQzMzMzVMeTVZdGdiU2JrM2Z1M05GbFJabWpVQ2o0ejMvK1EzaDRPQ3RXcktCbzBhTFVyVnMzQjk3dDY5ZStmWHZxMTYvUHpwMDcyYng1TTJ2V3JLRjY5ZXFjUDMrZXFsV3Jabm9UTXpmUGVjYnlualkyTnJwbDJrdytZeVZBczZKeTVjcE1uanhacndUZTBhTkhLVm15SkVXTEZzMTBlNDFHbzFkK01idisrdXN2cGsrZnpxaFJvOHlXbWN3cGIvTzRXK0xzMmJNc1dMQkFiMW5GaWhXcFU2ZU9SZHRuWjl4emM0eDhmSHg0L3Z3NUN4Y3VaTml3WWZ6eXl5OUd6MDlFUkFTK3ZyNFVLVkxFWkFuZ2hJUUU3dHk1UTlPbVRYWEw4dWJOYXhEQTFtYkZlbmg0RUI4ZnorN2R1eWxkdWpRTkd6WTBXZHJ4ZFk5N2RoNWl5SW8zOWZ1U0c5ZFNuang1ekFaUVpzK2VUYkZpeGN5MnljaFlzQlBTcnAyLy92cUxFaVZLTUdYS0ZKTVo1Y2FFaElSZ1pXVmwwZmRyZGoxNzlvd2FOV293YU5BZ0FMMUE4T3paczZsUm93YTFhOWNHMGpKWm5aeWM4UFB6WStyVXFTYkxzbWJtbjNRdEdhTXRnUndjSE16NDhlTTVkKzRja0JiSXJWeTVNaXFWeW15R2ZYaDRPUDcrL3V6YnQ0K29xQ2pjM055b1dMRWlmLy85dHk3WUNXa1BMVXlkT3BXeFk4ZVNtSmhJMjdadDZkR2poNjVVdlRGWHJseGgxYXBWZUhwNld2UUEwdVBIajRHc1pRMURXbkRjemMyTlgzLzlsVXVYTHVIdTdtNVIwRFJqR2RwbHk1YXhiOTgrMUdvMTMzLy92ZEhyUlB0QWdLVVA4UWdoUkU2UWdLY1FRZ2doaEJCQzVMSS8vL3lUcVZPblltTmpnMHFsTXBpZjZjYU5HNXc4ZVpLLy8vNmJXN2R1Nlc0UXBwOERLalkybGkxYnRyQmp4dzZTazVOcDFLZ1JmLzc1Sjd0MjdhSlJvMGJZMjl2cjVsaXlkRzRzVzF0YmZ2cnBKeFl0V2tTRkNoVjB5N1h6azcxTDNOM2Q2ZDI3TnhVclZtVGF0R21jUFhzV1NMdHAvT2VmZjFLL2ZuMjl1VXJmMURuUERVcWxVbGZDRVNBb0tJaUlpQWlMeStLdVhMbVNsU3RYdm5JLzdPM3RTVTVPWnNTSUVmend3dzgwYnR6NGxmZVptYmR0M0E4ZlBteHgzNnRYcjA2Yk5tMTQrZklsZG5aMmxDNWRtc2FORzVzTTBHU1VuWEhQN1RGcTE2NGRqeDgvSmpFeDBXVDJXMkppSXU3dTdreVlNQUZIUjBlamJVNmVQSWxLcGRLYkF3L1M1bENlT25VcXljbkpKQ1ltNmtwNmZ2NzU1N3JnNStiTm13MHlRZC9rNTkxY2FldExseTVaVk83WW5EZjErL0ltUHU4NXljbkppV25UcHVIbzZHajBvUk9OUnNPalI0K01CbklDQXdNcFZhb1V0cmEydWRJM3BWTEpoQWtUY0hCdzBIMGZwQS95enA0OW05S2xTeHNFZnAyZG5aazJiVnEyai90UHY1Ymk0dUk0ZHV3WTI3WnRJeUlpQW1kblorclVxY1BSbzBlWk1XTUdLMWV1cEhYcjFueisrZWNHUWNEbzZHajY5KzlQUWtJQ2hRc1g1dHR2djZWWnMyYjgvdnZ2L1AzMzMwQmFpZHUvL3ZwTDkvMjFjT0ZDcGsyYnh2YnQyOW0vZno4TkdqU2didDI2VktsU1JhL004TFZyMXhnM2Jod0FJMGFNeUhRT1o0QURCdzRBL3l2eGJxbVhMMThTSEJ4TWNuSXl6czdPUkVWRjhmWFhYMU9wVWlWcTFLaEJsU3BWS0ZteVpLWmxrSHYxNnNXelo4L1l0MjhmTVRFeGpCOC8zbUNiakJuQ1FnanhPa2pBVXdnaGhCQkNDQ0Z5bWJlM042MWJ0OVlGRXAyZG5YVmwzU0J0WHFXTkd6ZFNwRWdSZkh4OHFGcTFLdDdlM3VUUG41OGJOMjR3WThZTURoMDZSRXBLQ3Q3ZTN2VHIxNC95NWN0VHJsdzVGaXhZd01pUkl4azZkQ2lIRGgwQzRGLy8rcGZGZlN0WXNDRGp4bzNqNmRPbkpDWW1ZbXRyeThtVEp3SExNdzhmUDM3TXFWT25qSzY3Zi84K0FOdTJiVE82dmwyN2RwbnUvK1hMbHlpVlNoNDllZ1RvWit3a0pTVngvZnAxTGw2OHlQSGp4d2tMQ3lOZnZud01HVElFT3pzN05tN2NpSyt2TDh1WEwrZUxMNzZnYWRPbTJOblo1ZG81ajR5TTFQVTUvV3V0Rnk5ZTZKYTllUEhDYUp1WEwxL3FscG5LT3Nwc1RrTXdIc2dzV0xDZ3JzeW5Wdm95dTVabzNibzFLU2twdXZkb2EydUxVcW1rZlBueXpKa3poMUdqUmpGOStuUmlZMlBwMEtHRHhmdk42RjBhZDYyc0JCcysrT0FEWGZhV3BWNWwzTmV1WFp2alk2VFJhRmkxYXBYZU1nY0hCeHdjSE5pd1lZUGU4cnQzNytyNlZiTm1UZmJ2MzIrd3Y2KysrZ29iR3h1MmJ0MUtsU3BWOUxLbUlLMEVyRUtod012TGkwS0ZDdUhtNW9hYm14c3VMaTdrelp1WFo4K2U0ZXZyUzN4OHZONkRHMi95TzFZYmlEVW1mWW5JN0hwVHZ5ODVmUzJabTVjenZmdjM3MXZVdGttVEpwa0dKTk9YRzFhcFZQVHUzUnNIQndmczdlMTUrdlFwRVJFUkJuTXBSa1JFY09YS0ZiNysrbXVTa3BLd3NiSFJaZHZaMk5nWVhQY0FkKzdjQVRDNnJuWHIxa1l6LzR5Vk84NXQvNVJyU1V1bFVuSHYzajB1WDc1TVlHQWdseTlmUnFWU2tTZFBIanAzN2t5blRwMXdjbktpYjkrK2JOdTJqUjA3ZHJCNjlXbzJiTmlBajQ4UDdkdTNwMGlSSWtCYUp1V0lFU093dDdlbldyVnF1cEt6Mm9jdXhvd1p3K1hMbDBsS1NzTGUzcDYyYmR0U3NHQkJac3lZd2JGang5aXdZUVA3OXUxajM3NTlLQlFLNnRldnoralJvOW0vZno5ejU4NUZwVkl4ZlBod0tsZXVyUGNlNXM2ZHk5V3JWM0YxZFNWdjNyeFlXMXNUR2hyS3paczNjWEp5b2w2OWVoYWRpd2NQSG5EbzBDSDI3dDFMWEZ3Y3RXclZZdVRJa1VSRlJiRmp4dzVPbkRqQjFhdFhnYlFLSUlVS0ZjTER3NE82ZGVzYS9YZWFsWlVWMzMvL1BiYTJ0ang5K2hTTlJzT1RKMC9JbHk4ZmRuWjJSRWRIYyszYU5iTlpyVUlJa1JzazRDbUVFRUlJSVlRUXIyalBuajFtczdJOFBEejQ5dHR2VGE1djFLZ1JkZXJVTVpqcjdlclZxd3diTmt5WFpkRzVjMmVxVjYrdVc5KzJiVnZpNHVKWXQyNGRmZnYyQmRKdUhHYTFmSmhDb2FCMzc5NEdOK2ExNWZJeUV4SVN3c0tGQzgyMk1iWGVrb0Ruc1dQSDlPWU5LMXUyTEk4ZVBlS25uMzdpNGNPSHVuS3N4WW9WWStEQWdUUnQybFIzazYxeDQ4WUVCQVN3ZHUxYTVzNmR5NTQ5ZTFpOGVIR3VuZk11WGJybzdTL2o2OTkrKzQzZmZ2dk5iSnZ0MjdlemZmdDJBQTRlUEdqMG5IVHExTW5NR1RNdGI5NjhCc0hOWmN1V3NXelpzaXp0Si8wMm8wZVAxbVhVZVhsNThjc3Z2ekI4K0hCV3IxNU4vZnIxczFRcU1yMTNhZHkxdE9PV2tibDVUN1BpVmNaZEt5ZkhLRFUxMVd3R1kzb2hJU0dFaElTWWJkT3hZMGQyN2RwRmNIQXdVNlpNTVZpdlVDaVlPbldxMFcyVGtwSUlEdzlueElnUlBIbnk1UC9ZdS9PNEtNdjkvK052R0RZVFFWUmNVTndYVkV4UHBYYVNSSE1welRTM2JOWDBaR21hbFcxdXBhbmxWcmxybVdtYXBzY3R3NjAwMDF6THJSQzMzRUl4UkZGQUJXU1pZWDUvOEdPK0RqTU13MkxJOGZWOFBNNmo1cjZ2KzVwclp1NFpPdmY3L2x5WGR1L2VMVDgvUDBsRit4dmJyMTgvcDl2YWN5Zi9mU25NYzJuNjlPbE90WXVJaUZCRVJFU3U3UjUrK09FOFZXQzZ1Ym5KWUREbzdObXpNcHZOY25WMVZaMDZkV3pXRk4yMmJadmMzZDMxNktPUGFzNmNPZHE0Y2FNa3lkUFRVMEZCUVJvM2JseU96L0hWVjEvWmJHdlRwczAvRmdyZExlZVNKTTJaTTBmcjFxMlQwV2lVbFBuYlViOStmYlZ0MjlibVBTOVZxcFQ2OU9tam5qMTdhczJhTlZxOWVyWFdyMSt2alJzM2F2NzgrWmFwaSsxTiszLzQ4R0ZKbWRXdmJkcTBVVWhJaUpvMGFXS1pHdGZGeFVXdFc3ZFc2OWF0ZGVyVUtlM2R1MWRuenB6UmdBRUQ5TmRmZjJuR2pCbHljWEhSOE9IRGJTclRKYWxpeFlyYXVIR2p6cDQ5YTlubTR1S2lldlhxYWZEZ3dVNEY0MXUzYnJYY2pGTzllblVOR1RMRUVwU1dMRmxTUTRZTTBlREJnM1g4K0hFZE9YSkV4NDhmMTRVTEZ4UVZGZVZ3cVFNWEZ4Y05IanhZR1JrWnlzakkwSXN2dnFqMDlIU3JOdTNidDg5MWZBQlFtQWc4QVFBQUFLQ0FjcnFvZXUrOTl6bzEzVmpKa2lYdFR1MFlIQnlzOTk1N1Q3VnExYkpaUHluTGl5KytxQll0V21qbnpwMXlkWFhWazA4K21hZXhTNWtYclhyMDZLSExseS9MYkRhclJJa1NhdEdpaGRWVWRvNDgrT0NET1FaemhhRkJnd2JxMUttVDVTSmYxalNld2NIQnFsS2xpb0tEZzlXOGVYTzc2Nm01dUxnb0pDUkVMVnEwME83ZHV4VWZIeS9wOXIzbllXRmhoZkNLN2V2UW9ZT0Nnb0lrWlZabDV0Y2pqenhTV0VPU1pGdUo1Ty92cjA4KytVU1hMbDBxMEFYcjR2UzVoNGFHcW1yVnF2TDI5clo3N0lnUkl5ejlObS9lM0trMTA3SVUxdWQrcThMNmpBd0dRNkYvOS8zOS9kV3NXVE9iNld4ejQrN3VyZzgvL0ZESnljbVNNai9yckRVRmkvSTMxdEg3OCt1dnYxcW1zc3pKbmY3M3BiRE9wZHY1TjhSWkN4WXN5TFZOcjE2OTFLQkJBNVVwVTBiZHUzZlh2ZmZlS3hjWEZ6Vm8wRURseTVjdjhPdHdkM2ZQY2QzTWdycGJ6aVZKQ2drSlVYaDR1SUtDZ3RTb1VTUGRkOTk5dWE1M2VjODk5K2o1NTU5WHQyN2R0SHIxYXFXbnArZTZUdXNiYjd5aG1KZ1loWWFHNXZxNTFhbFRSM1hxMUxFOExsdTJyRWFPSEttQWdBRFZyRm5UN2pFOWUvWlV6NTQ5WlRLWmxKcWFLcVBSS0M4dkw2ZkMvQmRmZkZHTkd6ZFdjSEN3VWxOVFZibHlaY3Y1bXAycnE2c2FObXlvaGcwYjV0cXZ2V05kWFYzMTlOTlBLeTR1VGhrWkdUSVlES3BSbzRZNmRPaVE1LzRBb0NCY2pFbnhUS2dOQUFBQW9OaVorOVUzU2sxTDB4c0QvNVBuWTdmdE9WRHMxaHNEZ0x0RmVucTZwVUpLeXB4RzFNZkh4NmxwdGswbWt6SXlNcXlPQndBVWJ6Lzk5Sk5hUC9SQVVROERRQkZ3SytsbmU2ZEdUbTF2NTBBQUFBQUE0RTVrTUxqS1pESTVuTm9OQUZBMHNvZVZGU3BVY1BwWWc4SEFienNBL0EvSi9HOTIxNkllQm9CaWdGOEtBQUFBQUhjZEwwOVBKU1ltRnZVd0FBQUFBRGlRbUppb0VsNWVSVDBNQU1VQWdTY0FBQUNBdTQ1L21kS0tqbzR1Nm1FQUFBQUFjQ0E2T2xybC9KeGYreHJBM1l2QUV3QUFBTUJkSjdCeVJWMjlFcXY0K1BpaUhnb0FBQUFBTytMajQzWDFTcXlxVnFsVTFFTUJVQXdRZUFJQUFBQzQ2N2daREFxcVhWMUhqaHdoOUFRQUFBRHVNUEh4OFRweTVJaUNhbGVYd1pVWUEwRHUzSXA2QUFBQUFBQlFGUHg4ZlZTL2RqVWRQUktoc3VYOEZSQVFJRzl2YnhrTWhxSWVHZ0FBQUhEWE1abE1Ta3hNVkhSMHRLNWVpVlg5MnRYbDUrdFQxTU1DVUV3UWVBSUFBQUM0YS9uNStxaHBrNGFLK2p0R3g0OGQxYzJVRkpsTUdVVTlMQUFBQU9DdVl6QzRxb1NYbDhyNSthcHBrNFp5NDBaRUFIbEE0QWtBQUFEZ3J1Wm1NS2hHMWNxcVViVnlVUThGQUFBQUFBRGtBNU5mQXdBQUFBQUFBQUFBQUNpMkNEd0JBQUFBQUFBQUFBQUFGRnNFbmdBQUFBQUFBQUFBQUFDS0xRSlBBQUFBQUFBQUFBQUFBTVVXZ1NjQUFBQUFBQUFBQUFDQVlvdkFFd0FBQUFBQUFBQUFBRUN4UmVBSkFBQUFBQUFBQUFBQW9OZ2k4QVFBQUFBQUFBQUFBQUJRYkJGNEFnQUFBQUFBQUFBQUFDaTJDRHdCQUFBQUFBQUFBQUFBRkZzRW5nQUFBQUFBQUFBQUFBQ0tMUUpQQUFBQUFBQUFBQUFBQU1VV2dTY0FBQUFBQUFBQUFBQ0FZb3ZBRXdBQUFBQUFBQUFBQUVDeFJlQUpBQUFBQUFBQUFBQUFvTmdpOEFRQUFBQUFBQUFBQUFCUWJCRjRBZ0FBQUFBQUFBQUFBQ2kyQ0R3QkFBQUFBQUFBQUFBQUZGc0VuZ0FBQUFBQUFBQUFBQUNLTFFKUEFBQUFBQUFBQUFBQUFNVVdnU2NBQUFBQUFBQUFBQUNBWW92QUV3QUFBQUFBQUFBQUFFQ3hSZUFKQUFBQUFBQUFBQUFBb05naThBUUFBQUFBQUFBQUFBQlFiQkY0QWdBQUFBQUFBQUFBQUNpMkNEd0JBQUFBQUFBQUFBQUFGRnNFbmdBQUFBQUFBQUFBQUFDS0xRSlBBQUFBQUFBQUFBQUFBTVVXZ1NjQUFBQUFBQUFBQUFDQVlzdXRxQWNBQUFBQUFFWEphRElwNnU4WXhjWWxLQ1UxVlNaVFJsRVBDUUFBUUFhRHE3dzhQZVZmcHJRQ0sxZVVtOEZRMUVNQ0FPQ09SZUFKQUFBQTRLNFZmKzI2VHB5T1ZObHkvbXJRTUZqZTN0NHljREVSQUFEY0FVd21reElURXhVZEhhMzlmeHhWVU8zcTh2UDFLZXBoQVFCd1J5THdCQUFBQUhCWGlyOTJYY2RQbjFOd2NDUDUrZmtWOVhBQUFBQ3NHQXdHK2ZyNnl0ZlhWL0h4RlhYa3lCSFZyMTJOMEJNQUFEdFl3eE1BQUFEQVhjZG9NdW5FNlVnRkJ3Y1RkZ0lBZ0R1ZW41K2Znb09EZGVKMHBJd21VMUVQQndDQU93NkJKd0FBQUlDN1R0VGZNU3BienArd0V3QUFGQnQrZm40cVc4NWZVWC9IRlBWUUFBQzQ0eEI0QWdBQUFManJ4TVlsS0NBZ29LaUhBUUFBa0NjQkFRRzZFbit0cUljQkFNQWRoOEFUQUFBQXdGMG5KVFZWM3Q3ZVJUME1BQUNBUFBIMjl0Yk5sSlNpSGdZQUFIY2NBazhBQUFBQWR4MlRLVU1HZzZHb2h3RUFBSkFuQm9OQkpsTkdVUThEQUlBN0RvRW5BQUFBQUFBQUFBQUFnR0tMd0JNQUFBQUFBQUFBQUFCQXNVWGdDUUFBQUFBQUFBQUFBS0RZSXZBRUFBQUFBQUFBQUFBQVVHd1JlQUlBQUFBbzFzeG1jMUVQQVFBQUFBQUFGQ0VDVHdBQUFBREZrMHZtUDY1ZHYxRzA0N0JqNjlhdCt2WFhYL045L0lrVEo3Uno1MDZscEtRVTRxaHM3ZHUzVCt2WHJ5LzBmcU9pb2hRWkdhbWtwS1E4SFhmcDBpVWRQMzdjcVhZblQ1N003L0RzdW5idG1sSlRVeDIyT1hQbWpHSmpZL1BVNTd4NTh4UVRFMVBRNFRsVTBQTU4xZ3I2ZnNiRnhlbm16WnVGT0NJcE9qcGExNjVkYzlnbVBqNWVScU94VUo4M3I0eEdvMU0zb1NRbkorZTU3NXMzYiticCsrZU02T2hvclZ5NVV2SHg4WGIzcjErLzNxbmZwT0ppKy9idG1qTm56aDEvbzlEcDA2ZVZtSmhvZDUvSlpOS3laY3QwK1BEaFBQVjU3dHc1dTUvbGxTdFh0R25UcG55ZGsxTG11UndYRitmd3UrZE1Hd0FBVUhCdVJUMEFBQUFBQU1nUGc4RWdTWXE5Y2xXbGZYMktlRFRXSms2Y3FNREFRRDM0NElQNU92N2JiNy9WM3IxN3RYRGhRbFdwVXFXUVI1Y3BQVDFkOCtiTjAvbno1K1huNTZjV0xWb1VTcjlidDI3VnhJa1RKVW1mZmZhWkdqVnE1UFN4SzFhc1VGaFltTFpzMmVLdzNlTEZpN1Y1OCtaYzIrVkZqeDQ5MUt0WEw3MzAwa3M1dGhrd1lJQTZkZXFrMTE5LzNhayt0MjNicHBVclY2cEZpeGFxV0xHaVRDYVRUQ2FUakVhamtwS1NkUFBtVFNVbEpTa2hJVUVKQ1FtS2o0OVhiR3lzTGwyNkpBOFBENDBaTThhcDV5bm8rWFluQ3dzTFU3Tm16VlN4WWtWSm1TSHk5ZXZYODl4UHhZb1Y1ZTd1N2xUYmdyNmZuMy8rdVhidTNLbXZ2LzVhOGZIeE9uLyt2TlBIdG0vZjN1NzJQbjM2cUhQbnpucnR0ZGZzN2o5MzdweUdEQm1paHg5K1dHKy8vWGEreGwxUVJxTlJvMGVQVnNtU0pmWGVlKzlaZnFPelMwdEwwK0RCZzFXcFVpVzkvZmJiOHZQenMya3pjZUpFUGZMSUkycldySmxsMjZaTm16UjM3bHk3My92VTFGUWxKaWJxMnJWcmlvK1AxOVdyVnhVVEU2T0xGeS9xOWRkZmw1ZVhsNlRNMzZkNzc3MVgvdjcra3FTLy92cEw4K2JOVStQR2plMk9ZL3IwNmVyUm80ZnExNitmNDJ2T0tTeDFsbytQanp3OVBRdlVoN01PSFRxa1RaczJhY0NBQVhKeGNjbDNQNG1KaWRxK2ZidmRmWjA2ZGRJZmYvemhWQ0FaSEJ5cysrNjd6MnFiMld6V2h4OStLTFBack1XTEY4dlYxYnBXSXl3c1RBc1dMTkNvVWFQeU5PYkZpeGNyUER4Y1M1Y3V0WHEvZi92dE44MmNPVk50MnJUSlUzK1NsSkdSb1NGRGh1anExYXY2NXB0djVPM3RiZFBHYkRicnpUZmYxSlVyVjdSMDZWSzV1WEVwRmdDQTI0Vy9zZ0FBQUFDS3BheUw2ZnNPaGF0bTlhbzVYbHd2YmhJU0VyUi8vMzRGQmdZcU9UazV6NVdNL3Y3K2RpL2NaK2Z1N3E2eFk4ZHE0TUNCbWp4NXN1YlBuMjhKQWZJclBEeGNuMzc2cVh4OWZaV1dscVpKa3lacDVzeVpUbzNIa1UyYk51bjc3Ny9YdSsrK3E1bzFheGFvcjF2RnhjWEozZDFkcFVxVktyUStiN1YxNjFZRkJnYXFZY09HbWpObmpyNzc3cnNjMjJhTnc5ZlhWejQrUGlwUm9vUVNFeFB0WGtBdlRPM2F0U3R3SCtYS2xkT3laY3NLWVRUV1ltTmp0WGp4WWkxWXNFRHZ2dnV1SG5yb0lYMy8vZmY2NXB0djh0elg1NTkvcmxxMWFoWDZHTE16bVV6YXYzKy82dFdycHdvVkttajE2dFVPUC9mc2NnbzhjMU90V2pVMWJkcFVQLzc0bytyVXFhTXVYYnJrcTUrQ2NITnpVNlZLbGZUOTk5OHJMUzFObzBhTnNodnVMRnEwU0ZGUlVhcFVxWkpLbHk1dHQ2K3RXN2VxV3JWcTJybHpwMXEwYUdFVFBzZkZ4V255NU1ucTA2ZVBYbi85ZGJzVmk3Nit2aXBmdnJ6T25EbWpoZzBiS2lZbVJyTm16WktMaTR1R0RSdG1GYWJtMTZsVHB6Umt5SkFDOVRGMDZGQjE2TkNod0dOeFJsYklXWkN3VThxc0pwNCtmYnJkZlowNmRkTHZ2Lyt1YjcvOVZ1WEtsY3V4anl0WHJxaFhyMTQyZ2VldnYvNnFtSmdZRFJvMHlDYnN2SGJ0bXBZc1dTSmZYMThsSnlkcjA2Wk5WdnZ2dmZkZVZhNWMyZTV6N2Q2OVczMzY5TEVKbDgrZVBTdVR5YVRISDM4OHg3R3VXN2ZPRXByZmFzMmFOVHAzN3B5NmRldW0rUGg0bS9DN2JObXkycnQzcjg2ZVBhdk9uVHZiclZEMjhQQlFoUW9WY254dUFBRGdQQUpQQUFBQUFNVlMxdVhhcTNIeCttWDNyd3B0OGVBL0ZucXVXclZLQ1FrSkR0c2tKQ1JvL3Z6NU9lNnZYcjI2MnJadGE3Tjl6Wm8xTWhxTmlvcUswcUJCZy9JOHRwZGZmbGs5ZS9hVUpPM1lzVU5uenB4eDJMNTY5ZXE2ZXZXcTFxMWI1L0FpZU4rK2ZSMzJFeDRlcnZmZmYxK3VycTc2OE1NUGRmUG1UWTBhTlVyRGhnM1Q1TW1UNWV2cm0rZlhrdVgzMzM5WFpHU2t5cGN2bis4KzdQbm1tMiswZCs5ZUxWKyszR1pmOWd2cFdjNmZQMit6cjNIanhnb0lDTERhZHVyVUtaMDRjVUl2di95eTFmWnAwNmJKdzhORFhsNWVLbEdpaEdiUG5xMklpQWl0V3JVcXgzSGV6dk5Oa3J5OXZRc1VmTjZ1VU5iZjMxOXo1c3pScUZHak5HYk1HSTBkTzlheTc0Y2ZmbkRxKy83cnI3L3EvZmZmdDlwMk85L1BpSWdJSlNZbXFsT25UbGJiYzZ0R3ppMFF0MmYvL3YxV2owTkNRblRpeEFrWkRBYWJmVTJiTnMxVDMvazFhTkFnSlNVbDZhZWZmdEpISDMyazBhTkhXKzJQaUlqUXlwVXJGUmdZcUJFalJqajh6WEZ6YzFOTVRJd1dMbHlvNXMyYlcrM2J1SEdqd3NQRFZhSkVDWm5OWm9XR2hpbzBORlJseXBSUm1USmxWTFpzV1hsNGVGZ2RVN0ZpUlUyZE9sWERoZzNUcUZHak5HclVLS3R6S0tmdndLcFZxK3grUDIvOVRHOE4xRy9ldktuT25UdHIzTGh4VmtGdHUzYnROR3pZTUt0S3dzSzQ0U0F2bkpuS2R1SENoVG51cTFPbmprSkNRaFFZR0doelRpOWN1RkRmZnZ1dDFUWkhOMExrOU5xWExWc21mMzkvdXdIa3JGbXpMQlhlbjMzMm1jMytkOTU1eDI3Z3VYcjFhbmw3ZSt2Sko1KzAyWGZtekJtRmhJU29YNzkrTnZ0V3JseXBQWHYyMkEwN1Q1NDhxUVVMRmtqSy9MdTlaczBhbXpZREJneXd2QWRoWVdFS0N3dXphVk9uVGgzTm1UUEhaanNBQU1nN0FrOEFBQUFBeFZycmgvK3RiVHYzS2pybXNwcmQxMWpsL2N2SjE2ZFVnU3RZSE5tNGNhT2lvcUljdHJseDQ0YisrOS8vNXJqL29ZY2VzZ2xNa3BLU0ZCWVdwa3FWS3VuZGQ5L04xOWl5cHY2VXBEMTc5bWpyMXExT0haZGJoWjZqd0hQYnRtMzY1Sk5QNU9MaW9nOC8vRkFOR3phVUpMMzk5dHVhUEhteWhnNGRxbzgrK3NocWJJNE1HalJJQXdZTVVLTkdqV1EwR3JWLy8zNzk2MS8vS3ZSZzdkS2xTNnBXclpyZGZmWXVwa3ZTNGNPSGJhWnFIRFpzbUUzZ3VYcjFhdDF6enozcTJMR2oxZmFzOXlhTHQ3ZTMwdFBUSFk3emRwMXZXZno4L1BUcXE2L21lT3pXclZ0VnNtVEpJcGt5dDN6NThwbzZkYXJDd3NMVXZIbHpTOFZ6VkZTVVU0SG5sU3RYYkxiZHp2ZHp5NVl0S2xldW5GcTFhcFhyMkhMei9mZmZXejMrNjYrLzlQMzMzOHZEdzBNZE9uVFFpQkVqN0I1bnIvS3VNS2QvZHNURnhVVnZ2LzIyRWhNVDFiSmxTNnQ5U1VsSm1qaHhvcnk5dlRWKy9IaVZMRmt5MS81Njl1eXBrU05IYXUvZXZaWnRxYW1wQ2dzTFU4ZU9IVW5CR05zQUFDQUFTVVJCVkMyVmNRMGFOTkRERHorY2EzL1ZxMWZYWjU5OXBpVkxscWg1OCtiYXMyZVBaZC9nd1lOdDJzK2FOVXYvK3RlL2NwM3lPeUVod1ZLOWw3VVc4UFhyMTIwcSttN2N1RkhvNjVEbTV2ang0OXF4WTRla3pQV2hKV25ldkhrMjdmcjM3eTlYVjFlYjBQSlc3ZHUzVjBoSXlPMFpxRExYbFQ1Ky9MamVlZWNkdWJ1N2E4K2VQVHA3OXF4NjlPaWh2WHYzYXZ2MjdlclRwNCtlZXVvcHl6RkdvMUd2di82NnJsKy9iamZZdjNidG1qWnMyS0FYWG5oQkpVcVVrQ1I5K2VXWGF0T21qV3JVcUtHLy92cExEejc0b0FJREEyMk9UVTFOVmFWS2xXeTJSMFZGYWVUSWthcGJ0NjRtVEppZzhQQndIVHg0VUsrODhvcWxxamsxTlZYdnZ2dXVVbEpTOU1VWFg4aG9OR3JUcGswYU9IQ2dUUmdQQUFBS0I0RW5BQUFBZ0dLdFVZTWdWYXBRWGo5cy9VVWJ0Mnh6NnBqR2pSc1h5blBuRkNLMGE5ZE9nWUdCbHVxUFcwVkZSZG10SkpFeUt3NlRrcEwwNnF1dktqZzR1RkRHbU5NNGp4OC9McVBSbU9zYW0vMzY5Y3N4SERJYWpabzNiNTYrKys0NytmajRhT3pZc1ZhQlh0dTJiZVh1N3E2SkV5ZHEwS0JCZXVlZGQreUdac3VXTFZOY1hKemxzZGxzMXRTcFV6VnYzandkT0hCQWlZbUpPbkRnZ0UxRmtMMEtvWTgvL3RqcGFyYXpaOC9xNnRXcmxuNysrOS8vV2tJdWUrOVp1M2J0bkZyRDg5S2xTL3JsbDEvMDVKTlA1aHJxbENoUlFtbHBhVTZOdDdEUE4yY1Y5UnFoSlV1VzFEUFBQR08xclgvLy9nWHV0N0RmeitUa1pPM1lzVU85ZS9jdWxIWDZaczJhWmZVNElpSkNFUkVSOHZIeHNVeUIycUpGQzczd3dnczU5ckY4K2ZJYzExb3NUSTgrK3FneU1qS3N0djM2NjYvNitPT1A3YmJ2MDZlUHpUWjduMGZUcGswVkdCaW9aY3VXcVhYcjFwS2t0V3ZYS2lVbHhlSHJkaVFnSUVCRGh3N1ZpaFVyck1JOWU5TUF6NW8xUzdWcTFjcDFpdUJodzRiWmJKc3laWXJOdHRteloydjI3Tm41R0hYK25UbHp4cVpDMVY3RjZxM2ZxZmJ0Mit1ZGQ5NngycCtmYXRUang0ODczVFlqSTBQejU4OVhVRkNRMnJWcko2UFJxQysrK0VJbWswbk5temZYMUtsVFZiOStmVDM3N0xOV1U5MSs5ZFZYT24vK3ZDWk5tbVIzK3ZSdnZ2bEdwVXFWc2xSM2J0KytYU3RXckpDL3Y3L3V1ZWNlSlNjbjY2dXZ2dEpYWDMxbGQxelpiMTZJam83V0cyKzhvYnAxNitxRER6NVFpUklsNU8zdHJSOS8vRkhuejUvWHVISGo1T0hob1MxYnRzamIyMXZ2dmZlZWF0YXNxZWpvYU8zWnMwZVhMbDNTK1BIamJhYnJCUUFBQlVmZ0NRQUFBS0RZSzFlMmpKN3IrYVJpTHNVcSt0SWxwYWM1cnBpN21aN2hjSDlSaUl5TTFOcTFhMVd6WmszNSt2cm02K0x5Zi8vN1g1VXBVOGFwdGpObXpORFpzMmYxOWRkZjI2MWd5YzJKRXlmMDZhZWZLakl5VXJWcTFkTG8wYVB0OWhNYUdpcGZYMStOSFR0Vzc3Ly92dHEzYjYvKy9mdGJyZDEzK1BCaGVYaDRXTlo3R3pSb2tONTQ0dzJGaFlYcDBLRkQ4dmIydGdvM2Z2NzVaLzM1NTU4YU9IQ2d6Zk5WclZyVnFmRmZ2WHBWVjY5ZVZkZXVYVlc3ZG0xTm1USkZ6Wm8xVTJob2FGN2ZDaHNMRnk2VTBXaTBXWnZPbmhJbFNzaG9OTXBzTnQvV3F1VGk2T2pSbzBwS1NySzcxbUpCcHJTOVhiWnMyYUtVbEJTblBuZG4rOHZTcmwwN2RlN2NXYSs5OXBwVkd4OGZINGRyay9yNCtCVEtXSExUclZzM21Vd211L3UyYk5taXhNUkVkZTNhTmMvOXVyaTRhTkNnUVNwVHBveCsvLzEzU2RLLy8vMXZsUzlmWHFWTGw5Yk5temZ6M09lK2ZmczBkKzVjWGJod29VREJ0TWxra28rUGoxNTQ0UVcxYjkvZTdyVGRxMWV2MXFKRmkreE9aU3BsVHBsYXJWbzEzYng1MDFKOVdOZzZkZXBrbVdKNTBxUkoycmx6cDlhdlgyL1pQM0RnUUowNWN5YlBBZHp4NDhldGJvWTVlL2FzVFp1OHJHLzYzWGZmS1RJeVVqTm16SkNVdVc1bWRIUzBYbjMxVlgzNDRZY3ltVXpxMjdldlltSmlMTWNjUFhwVWE5YXMwUk5QUEtIeTVjc3JPanBha2xTaFFnVVpEQWFkUG4xYTY5YXQwNGdSSStUdTdxNmtwQ1RObXpkUFFVRkI2dEtsaTlMUzB1emUySERyK0xQUFRGQ3BVaVc5OU5KTGV1eXh4eXkvMmNIQndSbzdkcXl1WHIxcXFkNmNQbjI2T25YcVpLazhEZ2dJMElRSkV4UVpHVW5ZQ1FEQWJVTGdDUUFBQU9CL2dvdUxpeXBWTEs5S0ZYTmY1M0hibmdQL3dJaWNaelFhTlduU0pHVmtaR2pRb0VHcVZLbVNoZzRkbXVkK3NsY1RQdjc0NDNiRGw3MTc5K3IwNmRQcTBLRkRybUhuZi83ekh5VWxKVmtleDhYRjZldXZ2OVlQUC93Z1NlcmF0YXY2OSs4dmQzZjNIUHRvMHFTSnZ2amlDMDJhTkVtYk4yL1dybDI3MUxWclZ6MzU1Sk1xWGJxMHpwNDlxOGNlZTB5SmlZbVNNcWQ5ZmZMSkorWHQ3YTE5Ky9hcFc3ZHU2dGF0bTZXL00yZk82TTgvLzdUYWxsZUhEaDJTSlBYbzBVUGx5NWZYbENsVFZLTkdEYlZ2MzE1bnpwekpjZTNUNjlldjI5MFhHQmdvRHc4UG5UcDFTai8vL0xQVDQ4Z0tPVzdldktsNzdya25INi9rZjVQWmJOYTBhZE4wN3R3NTllclZTLzM2OWJNS2hDOWR1dVJVNEZtdFdqVXRXTEJBN3U3dVNrbEpzYnNXWDJFd0dvME9wOEQ5cDlkcS9LZTk4c29yT2U3YnYzKy9FaE1UTlhEZ3dEeUYrbWF6V1ZGUlVaYTFlN1BXWFhWeGNWSHQyclVWRlJWbHVVbkNHZWZPbmRQbm4zK3VBd2NPeU5QVFU4OC8vN3dDQXdNMVljSUVTWm5yRUVkR1J0b2NkK2JNR1p2cGhidDA2YUxObXpkYnByNys1cHR2SEQ1MzU4NmRjOXlYZGV3L01lMncwV2kwQ1hrek1qTHlGY0N0WHIxYXYvenlpOE0ybjMvK3VlWGZCd3dZb0VjZWVjUXlIZTJBQVFPczJoNDZkRWhtczFsRGhneXhyRFhhcEVrVCtmajRLRDQrWG1scGFUbE85YjV1M1RxdFc3Zk84bmpKa2lXcVVLR0M5dS9mcjR5TURFMmNPRkhqeDQrWEpCa01CbzBmUDE0WExseHdPUGIwOUhRbEppYkt6YzNORXV6Nisvdkx5OHRMSFRwMHlQRTdQWEhpUk11L3IxKy8zaXBjenBKMXptVmYweFVBQUJRTWdTY0FBQUFBNUpPakVDTXFLc3Jwa0dQcDBxVTZmZnEwT25mdXJIdnZ2VmVTTEZOV0ZrU2pSbzFzcHF3MW04MzYrdXV2NWVIaDRkU1VrTGV1WFhmZ3dBR05HVE5HcWFtcHFsS2xpaG8yYktqYXRXdHIyemJucGhKdTI3YXRLbFdxcEowN2QycnAwcVc2Y3VXSyt2VHBvN2k0T05XcVZVdmg0ZUdXdG9NR0RkTGt5Wk1sT1E0TDh1dVhYMzZSdjcrL0pVeTVWZllMOGJmYXNXT0haVDI4VzMzNTVaZXFXcldxcGsyYjV2QjVzd2NucDA2ZHNtelBIbmpXcjE5ZmRldld0VHd1clBPdE9NaGFEM2JVcUZGYXZueTV6cDQ5cTVFalIxcjIyNXNTTlRjalJveXdUSXNxRmU3N3VYbnpab2RyTTk0NlBlanUzYnUxWjg4ZXEyMC8vL3l6RGg0ODZQVHozUTFTVWxMc1RoOTg2N2FzeXNtNWMrZHE3dHk1ZHZ0NTRZVVgxTHQzYjMzNTVaYzZjT0NBV3JWcXBaZGZmbG4rL3Y3YXZYdTNwZDMyN2R2dGhsTy8vLzY3cGJvMFM1Y3VYZlRJSTQvb2dRY2VjUGdhMXExYnAyWExsamxjRi9PZmxKcWFhck4rWkVaR1JyNHFYV05qWXhVU0VxSlJvMFpKeWx6ck4rdHZRZCsrZmUydSsrenI2MnVwU000ZThBNFlNRUE5ZS9aVTZkS2w5ZFZYWDJuLy92MGFQSGl3S2xldXJJb1ZLK3FOTjk1UWh3NGRMRlBNeHNiRzZwTlBQbEhmdm4wVkZCUWtLVE8wdnZXOURnME5WZFdxVmVYdjc2K1RKMDlxK3ZUcDZ0R2poMnJXck9uMDkzdkpraVZhc21TSkpPc3AweDFWaGtxWjUybXJWcTNVdTNmdkhOdVVMVnZXcVRFQUFBRG5FSGdDQUFBQVFENjkvUExMZHJmUG16ZFB2cjYrNnRXcmw4MithOWV1MlZTQytmbjVxWHIxNm1yZXZMbldyRm1UcjdGa3IzYjg2NisvN0s3ZGQvWHFWWjA5ZTFaVnFsU3hlM0hma2VlZWUwNDFhdFJRYUdpb09uYnNxQzVkdXVqSEgzL01VeDh2di95eUZpMWFwT1hMbCt1NTU1NnpWRnJXcTFmUEt2QTBHbzA2ZGVxVVFrTkRGUkFRa0tmbmNJYTN0N2VhTjI5dWQxL1dsSXFPcEtXbHlXQXdXS29NSzFXcXBKVXJWK3JreVpQcTFLbFRqdTl0OW5VWnM5aTdlUDdpaXk5YUJaNkZkYjVsbDFWMU4yclVLUDMyMjI5MjJ6Z0tBRzlYWlZwQVFJQm16SmloRHo3NFFQSHg4VElZREpiS3IvWHIxOXRVQzU0NmRVcHZ2UEdHcGsyYnBqcDE2dGowbDcwS3ViRGV6OFRFUkMxY3VGRGx5NWZYNWN1WHJmWTFiZHBVM3Q3ZWF0Kyt2V1ZiVEV5TTl1elpZN1d0Um8wYVRnVXdLU2twT256NHNOMXBmdTlVV1d0NzVuWEtaazlQVDh0M01USXkwbEpOYWUvNytmREREMXZXWnQ2M2I1LzI3ZHVud1lNSFM4cjhiWkV5cDI1OSt1bW5jMXdmdVVPSERvcUppVkh2M3IxVnYzNTlwOGJuNys4dktmY0szbWVmZmRidTlvRURCeGFvVWoydlVsTlQ1ZW5wYWJYTmFEUTZWUzJkWFd4c3JCbzBhR0E1dG4zNzlwWnpldE9tVFhhUE9YZnVuTTIrMnJWcnEwNmRPZ29NREZSZ1lLQk9uVHFsMzM3N1RVODk5WlNxVmFzbVNaYTFvUU1DQWl5ekZtUlZYZGFzV2RPeTdkcTFhMVo5QndRRUtDQWdRR2xwYWZyb280OVVyVm8xU3dCNTYrL1doUXNYdEdqUkl1M2F0VXY5Ky9kWDE2NWRyYzdYdExRMG02QTRNREF3MS9mSTI5dmJxWFlBQUtCd0VIZ0NBQUFBUUQ3MTdOblQ3dlo1OCtiSng4Zkg3djZvcUNpYndDUWtKRVQzMzMrL3Z2LytlMzMzM1hmNUdrdjJpK2FSa1pFT3E0b3VYTGlRNTZxanZuMzdhdWJNbVpiSE9SMy83TFBQS2lBZ1FKOTg4b25OUG05dmI1VW9VY0l5QmFhUGo0OWF0MjZ0Q2hVcVdMVnpjM1BUakJremRQMzY5VHlOOFZiRGh3KzN1MzNDaEFrYU5teVlUZCtwcWFsMnErL3NhZGV1blRwMDZHQTE5ZkNCQXdkMC8vMzM2L0hISDg4eDhNeStsdCtoUTRjMFpzd1lmZlRSUnpiVnVOa0R1c0k2MzdKa3JibVlWZDBWRWhKaTkrTDhxbFdyVktwVUtUMzY2S04yKzdtZHZMMjlOV25TSkNVbEpjblQwMVBwNmVseWMzT1RoNGVISlVqTGtoVzgzQnBFWjNGMWRiVUozQXJyL1Z5OGVMR1NrcExVdTNkdm16Q3VhZE9tbG9vd1IrclVxV00zcEpWa0NWRjM3ZHFsSDMvOFVSNGVIbHE5ZXJVazZmVHAwMXE2ZEdtTy9aNDhlVExYNXk2SWhJU0VYSDlIRWhJUzVPTGlvamx6NXVUYVg3ZHUzU3hySnJxNnVscUN4KysrKzA1dWJtNHlHbzA2YythTU9uYnNLRmRYVjhzYW5zSEJ3ZXJTcFl1a3pOQnIzNzU5bHNkWktsZXVyTXFWSzF0dGE5R2loU1g0aW9tSjBaa3paelJ1M0RqTm16ZFAzdDdlVHJ3RC82ZDM3OTU2N0xISG5HNmZVd2g2T3lVbEpkbFVrcWVucHp1Y2t0d2VzOW1zdUxnNHV4WHlraXpoZEhhSERoMnkzT1NTNWRsbm43V2MrMmF6V1RObnpsU0ZDaFdjbW9IQVdkOTg4NDB1WGJxa21UTm5Xb0pMbzlHb1E0Y09hZVBHamRxN2Q2OGFOMjZzakl3TStmcjZXbjRyMHRMU05IZnVYQjA1Y2tTelpzMlNwNmVucmwyN2x1T05JZGxGUlVWcDgrYk51YmE3OWVZSEFBQ1Fmd1NlQUFBQUFGREV5cFFwSTBsNjlkVlg5ZXFyciticDJJa1RKMnJyMXEwMjIxdTNibTAxZmFlVU9lM2ptalZySEs0Yjl2SEhIMnZidG0zNjhzc3ZWYjE2ZFlmUG5WWGRaSS9CWUhDNFAwdVRKazNVcEVrVHUvdEtsQ2hoOTJMeCtmUG5KZGxPRDF1aVJBbXJDOGNIRGpoZXE5WEh4MGRKU1VuYXUzZXZKR250MnJWYXUzYXRxbFdyWmdrREhUR2J6WloyTGk0dWV2TEpKeFVjSEt3clY2N2tlRXpXbXAxWnNzS2R4TVJFbTMyM1cxcGFtaVJaS3I1eUNtdFdyVnFsMHFWTFcwSnFzOW1jNTJxOWduQjNkMWZwMHFVbFpRWTJKVXVXMUcrLy9hYjMzMy9mYnZ2WFhudk5adHZRb1VNTFpacG9lN3k4dk5TalJ3K3I4OTFvTkZyV3VjMHVLNFIwVkdIZHJGa3pMVm15Uk9IaDRZcU9qcGFVR2NpSGhvYXFaY3VXbHMvdTFLbFRsbW1SaThLTkd6ZWN2a25EbVhZdFc3YTBmQ2V5SEQ5K1hOdTNiMWViTm0zMDAwOC82WXN2dnRESmt5YzFkT2hRUzhWdmJ1ZGpZbUtpdW5idDZ0UTRKVG5WTm50bHM1dWIyei8rSGM2cksxZXVxRWFOR2xiYlRDWlRuaXM4cjE2OUtwUEpwRGx6NWxnRjJTMWJ0clI4TDU5OTlsbXJhVzNidFd1bnJsMjdXdjJOeTE0WnUyTEZDcDA0Y1VLVEowKzIvQzdkdXNib3JiKzVXZis4ZFZ2VytYQ3JvMGVQYXNXS0ZYcisrZWV0YmlwNDc3MzNGQkVSb2FaTm0ycjY5T2tLREF6VTBLRkROWFhxVkRWdTNGaVhMbDNTMUtsVGRmWHFWYjMyMm11VzhVUkhSMnZLbENsT3ZVL2g0ZUZXTXhma2hNQVRBSURDUWVBSkFBQUFBTVZZMW9YKzNFS29VNmRPYWUzYXRXclVxRkdPWWVmNTgrZTFZOGNPTlduU0pOZXc4NStTMHhTdzl2YVZLMWZPNnNLeG82bFdkKy9lclUyYk51bmd3WU15R28yU3BNYU5HMnZBZ0FHcVhidTJVOU9ML3ZEREQ1WlFxM3IxNnZyeXl5OGx5V0hnbVYxV3VQUDMzMzg3ZlV4aFNVcEtraVNWTEZuUzZXT2lvNk0xZHV4WXZmWFdXemxXSkJZbXM5bXM0Y09IcTJQSGptclpzcVVTRWhMazQrTmoyVDlqeGd4NWVYbkowOU5UZi8zMWw4YU1HYU14WThaWWhUcjVXZTh6THpwMjdDZy9QeityZFI1VFVsSTBmZnAwaDhjNTJqOXYzanh0M3J4WlFVRkJhdHUyclJZdlhxdzJiZHBZd3R5c2MreVpaNTZ4dTg1bGxxVkxsOXE5SWFLd0JBWUdPdnllL2Z6eno1b3dZWUtrek9yTmdRTUg1cW4vdExRMGZmYlpaMnJhdEtucTFLbWpuMzc2U1VPSER0WEhIMytzU3BVcXFXUEhqcEprTTkxb2RwNmVuZzZmT3lFaFFTdFdySkRKWkpLZm41K2VmdnJwUEkxVHlweVdPcmQxSFl0U2NuS3k0dUxpOU85Ly85dHFlMnBxcWszVloyNDhQVDJ0cXRzbGFlYk1tUVVLZkE4ZVBLZ0ZDeGJJMTlkWEd6ZHUxT0xGaTNYcDBpVUZCQVJZQWtaNzcvRUhIM3lRWTUrcHFhbWFQSG15M04zZGxaR1JvVTgrK1VReE1URnlkWFhWVzIrOUpiUFpyTXFWSyt2Z3dZTjY1WlZYNU9YbHBaSWxTK3F0dDk3U3hZc1haVGFiTldIQ0JLdTFXdXZYcjUrdmFiekR3c0swYjk4K2pSOC9Qcy9IQWdBQTV4QjRBZ0FBQUVBK3paOC9QOGQ5Q1FrSmR2ZmZ1SEdqVU1lUWRhRS9MUzNOWm0yMkxDYVRTWjkrK3FreU1qSlVvMFlOSlNZbTJrelhtSjZlcmlsVHBpZ2pJeVBIdFExdnRYanhZb2Y3cjEyN2xtT2JGMTU0d2VrS1FYc1hscWRNbWFMTm16Y1hhTzNJYmR1MmFmLysvV3JXckprZWUrd3hqUmt6UmtGQlFhcGR1N1lrNloxMzNwSEpaSktMaTR1bHVpajdHQm8xYW1TcGlzenI5SmRaU3BZc3FYTGx5dW5zMmJPNXRpM3M4eTArUGw3Uy8xVVlPOFBUMDFQeDhmRWFNV0tFWnN5WW9VcVZLamw5Ykg1Y3VIQkJCdzhlVkVCQWdGcTJiS21MRnk5YVRhUHA1dWFtdDk1NlMxMjZkTkg5OTk4dktiUHllTWFNR2FwVnE1YkRhVU1MNi8zTVhwRW9aWjRQMmMvUHJWdTNhdEtrU1dyU3BJbCsvLzEzTldyVVNQWHExYk5VenQ3S1pESnA5ZXJWbGpBNiszY3BLL0RNN2JONzdybm45Tnh6enpsc2N6dUZoWVhKeGNWRmRldldWVmhZbUI1OTlGSFZyRm5UNmVObnpacWxDeGN1YU5Tb1VUcDQ4S0Nrek9yMXc0Y1BhOCtlUFphMVRHOE53ZTF4ZDNmUGNhM00wNmRQYSt6WXNTcFpzcVR1di85K2JkdTJUVldxVkxGYUp6VTJObFlMRnk1VWxTcFZDbTA5VG1kdXFpaE1aODZja2Rsc3RxbndURXRMczFSUU82dFVxVkkyRmROVHAwNjFDanhqWTJOMTVNZ1JxelpYcjE2MTJaYkZhRFRLYkRiTHc4TkQ4Zkh4cWxLbGlwbzJiV3BadjFQS25IYmIwZnExZi83NXB6WnMyR0MxTFNZbVJoa1pHZHE0Y2FNcVZLZ2dmMzkvMWF0WFR3RUJBWXFPanRiNDhlUDF5eSsvcUVPSERucjExVmYxK2VlZmE4T0dEWHIvL2ZlMVljTUc3ZHUzenlyd2xESnYvTWlxc25iVzRjT0g5ZHR2dnlreU10SnErNTF5Y3hFQUFQOExDRHdCQUFBQUlKOXlXaHRSeWd4R0hPMlg4cmQyV25hbFNwV3lQSitucDZmZE1OUEZ4VVhQUFBPTVZxMWFwYkN3TUczZXZGbHQyN1pWdDI3ZEZCZ1lLS1BScUlrVEorckVpUlBxMDZlUFU1VjczM3p6amNQOTE2OWZ6N0hOYzg4OWwrY3BGQXRiejU0OU5XREFBSlVyVjg3dS9wQ1FFSTBlUFZyVnFsWFQ0TUdEYmZaUG1USkZWYXBVS1pTcENPdlZxNmVqUjQvbVdxVmIyT2ZiaFFzWEpDbFBvV1hac21VMWV2Um92ZlhXV3hvNWNxUm16SmlSNzdEWEdYLysrYWNrcVZHalJqSWFqWXFLaXJJS1FNcVdMYXVQUHZwSTA2Wk5zMW9IZHNpUUlab3paNDdEYVZUL3llL3Z1WFBuTkgzNmRIWHExRW1sUzVmVzc3Ly9ycUZEaDJyQWdBR3FYTG15T25YcVpOWGVZREE0ckx6Tit1d0NBZ0tjZXY2aXNIWHJWaDA5ZWxRUFBmU1ErdmJ0cTRFREIycjgrUEdhUG4yNjVYZkxrVjI3ZHVuWXNXUHEwNmVQcWxXclpnazhwY3h3MFd3Mlc3Ymx0SmFrSTJscGFWcXhZb1dXTGwwcUh4OGZUWjQ4V1ZXcVZOR2ZmLzZwS1ZPbWFOYXNXZkx5OHRMeTVjc1ZGaGFtOVBSMFBmend3em4yTjNmdVhNMmRPemZQNC9pblpLMmQyYUJCQTZ2dGFXbHBCZjQ3bEpxYUtyUFpiQlY0YnRteXhTYjAzN0ZqaDNiczJHRzNqd2NlZUVBYk5teHdPSlo2OWVvNW5KcjZvWWNlVXR1MmJTMEJ1S2VucDJiTm1xWEtsU3RiVmJHZVAzOWVFeVpNMEMrLy9LSktsU3BwNHNTSmxyQTdxMnEvWXNXS2V1U1JSelIzN2x5OThNSUxWdWZzNk5HamJZSkxaL1h2MzkvcWNVRnUzQUVBQU5ZSVBBRUFBQUFnbjNLNlVObXVYVHNGQmdibU9yM2h1SEhqbEpTVXBQSGp4OHZOTFgvLzk2eHMyYktTTWl0bnlwWXRhd255dW5UcFltbmo2dXFxME5CUWhZYUdLaUlpUWl0V3JOQ0dEUnUwWWNNR05XM2FWS21wcVFvUEQxZjc5dTJkcmdaemRKSFcyZGRmbE9yVnErZHdmNGtTSmVUajQ2UHZ2LzllNWNxVnk5Y1VsNDdFeHNicTY2Ky8xbXV2dmFZSEhuaEF1M2Z2MXA5Ly9xbWdvQ0JKMGxkZmZhWFNwVXVyZS9mdWxtTUsrM3c3ZlBpd0pGbXFXcDNWb0VFRERSdzRVTE5temRMKy9mdXQxb28xR28zNVBwZnRPWHIwcUtUTXdQUFVxVk5LUzB1ekdhK2ZuNTlsWGNjc0pVdVcxUGp4NDJVMm03Vm8wU0s3ZmY5VDM5L282R2k5OTk1N3FsU3BrbDU1NVJWTGtGcWxTaFc5L2ZiYit2ampqeFVmSDYvbm4zL2U2Y3JuNDhlUFMxSytwaFV1N00vSW5sT25UbW5HakJueTlQVFV5eSsvck1xVks2dHYzNzc2OHNzdk5XellNSDM4OGNmeTlmVjEyRWR3Y0xDOHZiM3RWbFJtVmJiLytlZWZjblYxVmJWcTFad2VtOUZvMUU4Ly9hUWxTNWJvMHFWTGtqS25ZODBLVGNlTUdhTTMzbmhEUTRZTVVYSnlzbHhkWGRXcFV5ZDE2ZExGWWNEY3IxOC9QZkhFRTA2UHc5RTZvYmZqTS9ybGwxL2s1K2VuV3JWcVdiWmxCWlc1VFFtY202enBzVzhOUER0MTZtUlY4ZHF2WHorMWE5ZE96enp6ak5XeFdlR2t3V0RJOFVZWWUydHoydVByNnl0M2QzZTkrT0tMZXZubGw5V21UUnU3M3hFUER3LzkrZWVmR2pod29CNS8vSEVaREFZdFdyUklTNWN1VmZmdTNiVnExU3BGUmthcVZhdFcrdUtMTDdSNDhXSU5HalRJY3Z6SWtTT3RLanh2M0xpaFgzNzV4ZWJHaFZzdFc3Wk11M2J0MHV6WnM1MTZMUUFBSU84SVBBRUFBQUFnajNyMzdxM0V4TVFDOTNQKy9IbmR1SEdqUUJlMkF3TURMWDFWckZoUlJxUFJZV2pTcUZFak5XclVTR2ZQbnRVSEgzeWdmZnYyU2NxY0dqUTRPRmhHbzdIQTFUNy9DMXhjWFBUZWUrL3A0c1dMV3JCZ2dRSURBOVdpUllzQzk1dWNuS3pseTVkcnpabzFTazlQVjgrZVBSVVNFcUxaczJkcjNicDFsc0R6NU1tVHlzaklVUGZ1M1cvTCtXWTBHclZyMXk1NWVIaW9TWk1tZWU2cmMrZk9xbHUzcm1XOGt2VEhIMzlvOHVUSkdqNTh1Qm8xYWxUZzhVclNrU05IVktsU0paVXJWMDdmZi8rOXBNeTFWcytmUDIvWlAzSGlSSFh0MmxVUFB2aWdwTXpxNHVIRGg2dGx5NWI2ejMvK1k5UG5QL245UFhic21ENzg4RU81dXJwcTNMaHhOdE5PdDJyVlNna0pDWm96WjQ1Ky8vMTNEUmt5eEtrcExnOGNPS0NxVmF2S3o4OHZUMk8rSFo5UmRvY1BIOWFZTVdOMDgrWk5EUjgrWEpVclY1WWtQZlhVVTdwdzRZSTJiZHFrUVlNR2Fmanc0VmJWdXRtVkxsM2E4dDdsWk4rK2ZhcFRwNDY4dkx4eUhkZkZpeGUxZWZObWJkcTB5WEtEU0lNR0RYVHMyREdyQ3RFYU5XcG93b1FKR2pWcWxGSlNVdFMxYTFmMTZkTW4xM1V1eldhelRDWlRydVBJemUzNGpINy8vWGRGUlVXcGE5ZXVWbjhmc29MSzdPL2Z4WXNYODdUMmEvYkFjOUdpUlNwVnFwUk5KYSszdDdjQ0F3TmxOcHMxYytaTUpTWW1hc1NJRVZadDR1UGpkZXJVS1owNGNjTHl2eVZMbGpnOWxpdFhyaWd1TGs1eGNYR1NNaitYSzFldTZNS0ZDenAvL3J3aUl5TjF6ejMzNk91dnY1YVUrVDJlTm0yYWpoMDdwc0dEQjZ0ang0NWF0V3FWWmRhRW5qMTdhdUhDaGJyLy92c3R2ekhadjZQejU4L1hwazJiWkRLWjlPYWJiOXI5VGNpYU5yaHUzYnBPdnhZQUFKQTNCSjRBQUFBQWtFZXRXclZ5dU45Z01DZzVPZG5oRktXeHNiRTZkKzZjUWtKQ0NqU1dvS0FndWJpNEtDSWl3ckkybTcwMUJiTmN1M1pOMjdkdjE1bzFhM1RwMGlYNSt2cnFvWWNlMHJadDIvVFpaNTlwNGNLRjZ0eTVzNTU0NG9sY0s3RCsxM2w0ZUdqMDZOSDYvUFBQVmI5K2ZjdjJqSXlNUFBlVkZRajA2ZE5IQ1FrSmF0YXNtUjUrK0dFRkJBVEl3OE5EYmRxMDBlYk5tOVdoUXdjRkJ3ZnI4dVhMbHJEamRweHZXN1pzVVVKQ2d0cTBhZU5VV0dUUHJXR25sQm1hcEtXbDZkMTMzOVZiYjcybHRtM2I1cXZmTEFrSkNZcU1qRlNiTm0yVW5wNnV6WnMzcTFxMWFnb0lDTEFFbnNIQndabzJiWnErK09JTHkyZms0K09qT1hQbWFPclVxWGJYUnYwbnZyOUdvMUVyVjY3VTRzV0xWYlpzV1UyYU5DbkhhVmVmZlBKSmxTbFRScE1uVDlZcnI3eWkxcTFiNisyMzM4NHhTRDEyN0ppaW82TWRyaythazhMK2pHNWxOQnIxN2JmZjZ0dHZ2NVVrRFIwNjFLcjZWNUxlZlBOTmxTeFpVcXRXcmRLYmI3NnBEaDA2NklVWFhyQTd0ZlRseTVkMTZ0UXB5Mk5mWDEvMTZORkR4NDhmbDUrZm42NWZ2NjdUcDAvYkRiV3ppNHVMMDRBQkE1U2NuS3pLbFN2cnRkZGUwMk9QUGFhbFM1ZnEyTEZqa2pLbmR2M2pqeiswYTljdUdZMUd6WjA3VnhNblR0UjMzMzJuSDM3NFFhMWF0VktMRmkzVXVIRmp1OStaaFFzWGF1SENoWGw2eit3cDdNL0liRFpyd1lJRmNuRnhVZWZPbmEzMlphMm5tVDA0ajRpSVVFUkVoTlBQa1pDUUlFbVdVRGkzcVpaZFhGeGtNQmkwYmRzMmRlclVTZmZlZTYrKysrNDdyVml4d3JJK3JadWJtMnJYcnEzV3JWdGJnbFJuQXVXczM0YkF3RUJ0M3J4WjA2Wk5VM3A2dW1WL21USmw5T2lqanlvMk5sWXJWNjdVdW5YclZLWk1HY3U2ekRkdjNwU1VlVDVMVXZmdTNmWGpqejlxL1BqeCt2REREeTFyQmQrcVg3OSt1bjc5dWpadDJxVDQrSGg5OE1FSE51ZUlzMVdxQUFBZy93ZzhBUUFBQUtDUTFhMWJWOGVQSDlmdzRjTlZ0V3BWbS8zcDZlbjY3YmZmWkRhYkN4eDRlbnQ3Njk1Nzc5WE9uVHN0YXpGbUJaOVM1a1hidi83NlMrSGg0VHB3NElEQ3c4TmxOQnAxenozMzZPbW5uMWF2WHIzazdlMnQvdjM3YTgyYU5WcTdkcTBXTFZxazVjdVhxMTI3ZHVyZXZidXFWS2xpNlcvWHJsMVdJVVJPcmwyN2x1dkYvNzU5KythNEx5WW1SbnYyN0xHNzc5eTVjNUtrTld2VzJOMS82elNLQlZXaFFnVzkvLzc3dW5MbGlsSlNVdVRoNGFGZHUzWkpzcDYrMFpFYk4yNW85Kzdka2pMWFhIM3Z2ZmRVczJaTi9pTHkwUUFBSUFCSlJFRlU5ZW5UUjl1M2I5ZllzV1BWcjE4Ly9mcnJyeG8xYXBSNjlPaWg2T2hvUGY3NDQwNzFuOWZ6TFRrNVdZc1dMWktMaTR1ZWV1b3AzYng1MHlZSXlTNHFLa3J0MnJYTGNmK1dMVnNVRkJTa0dUTm1hUGp3NFpvOGViSVNFaExVbzBjUHAxNkRQYmV1T2JobXpSckZ4Y1dwWjgrZU51M3ExcTJyVHovOTFHWksyNDgrK2toLy9QR0hKT2MvcTZ6K0N2cjlEUXNMMDRJRkMzVHZ2ZmRxNU1pUktsT21qTVBuYk5teXBXcldyS25QUHZ0TTFhcFZrNXVibXhJVEUzWFBQZmRZenZlc0FIVDU4dVZ5ZFhWMXVKWmhUZ3I3TTVJeWYyTisvdmxuTFYyNlZOSFIwU3BYcnB5R0RSdW14bzBiMjdSMWNYSFJLNis4WWhuSHhvMGJ0WG56Wm9XRWhLaHQyN2E2Nzc3N0xCWG1hOWV1MWRxMWEyMzZXTFZxbFRwMTZxVG82R2k1dTd2cjBVY2Z6WFdNWmNxVTBidnZ2aXN2THkvZGQ5OTlsaUE3cTlKMzVNaVJDZzhQVjJwcXFyeTh2TlMxYTFkVnFGQkJuMzMybWJadjM2N2x5NWRyMDZaTjJyUnBrMXhjWEJRYUdxbzMzM3pUS2hCLzZhV1hjdjBlM2FwejU4NUtUMCszQkd3ZUhoNHlHQXlGL2htdFhMbFNKMDZjVVB2MjdWV2xTaFZObWpSSjZlbnBNcHZOMnI5L3Y2VE05VE52MWJKbFN3MFlNTUJxVy9hQVBUazVXWjZlbmpJYWpmcnh4eDhsWmE0SHZILy9maVVrSkNnbEpVV3BxYWxLU1VteHZNWkRodzVwd29RSnVubnpwcTVldlNwSit1S0xMelI3OW16NSsvdXJkdTNhNnRhdG14bzJiS2c2ZGVwWXpUYmc2K3VyN2R1M3ExNjllam5lcEpHMWRyU2JtNXNhTkdpZ3k1Y3ZxM256NXFwZnY3N3ExcTJyV3JWcXFWU3BVb3FLaWxMdjNyMWxNQmpVdlh0M2RlN2NXYVZMbDViUmFMU2NjMW1WeVI0ZUhobzVjcVRlZmZkZG13cnRMSzZ1cm5yenpUZmw0ZUdoSzFldXlHdzI2L0xseS9MeDhaR25wNmZpNHVKMDlPalJYS3VFQVFCQXdSQjRBZ0FBQUVBaGUvZmRkelY5K25SRlJFVG80TUdETnZ0ZFhGeFVwa3daOWU3ZDI2WUNLaitlZWVZWkRSczJUQXNXTEZDalJvM2s3Kzh2U1pvelo0N1dyVnRucVZSeGNYRlIvZnIxMWJadFc3VnAwOGJxNG11cFVxWFVwMDhmOWV6WlUydldyTkhxMWF1MWZ2MTZiZHk0VWZQbno3ZE1uYnQzNzE1dDNydzUxekZkdjM3ZFV1bVZFMGVCWjJSa3BPYk9uZXZ3K0p6MkYyYmdLV1crYi8vNXozK1VrcEppdGYzZi8vNjNVOGVYS2xWS0R6NzRvUHo5L2RXblR4OUxjRFZxMUNpTkhqMWE0OGFOMDdoeDQvVFJSeC9wL2ZmZjE2SkZpMlF3R05TOGVYT24rcy9yK2ZiWFgzOHBNVEZSSFRwMFVNMmFOV1UwR3ZOVkxXaFBRRUNBUHZua0U3Mzk5dHRhdEdpUlFrTkRMZWRqWGgwNGNFQ1NWTDkrZmExYnQwNStmbjVPaDhCanhveFJlSGk0cE15S3ozLzk2MTlPUDI5aGZIKzdkZXVtd01CQVBmREFBMDZ2eTFtbFNoVjkrdW1ubHNldnZQS0tMbCsrYkhrY0hCeXNRNGNPYWUvZXZXclhycDNEU201SEN2TXppb2lJMFBqeDR4VVhGeWMzTnpkMTZkSkZmZnYyVmNtU0pSMGVGeG9hcWlaTm1takpraVhhc0dHRHRtL2ZycjE3OTJyU3BFbHEyTEJocnV1bkhqNThXT3ZYcjFldlhyMmNudGJYM3BUVVdldlluamh4UW0zYXRGRklTSWlhTkdsaUNkcGNYRnpVdW5WcnRXN2RXcWRPbmRMZXZYdDE1c3dabTNXU3BjeHBUZWZQbisvVVdPd2RNMkxFQ012NVZGaWZrZGxzMXBZdFcrVHI2NnVYWDM1WlVtYklteFhZZTNwNnFsT25UalkzTTNoNWVlWDZmS05HamJLcUFxMVJvNFlhTkdpZ045OTgwN0xHN0swOFBUMlZsSlNreU1oSWxTcFZTdVhMbDVmWmJOYkpreWUxYTljdWhZU0VPTHdCNk1VWFg5VHMyYk0xZlBod2grUHk4UEJRLy83OTVlUGpJeDhmSDQwZVBkcW1UV0Jnb041ODgwMDFiZHBVZm41K0dqRmloQ1g4bFRMZi82Wk5tMW9lMTZsVFIxOS8vYlhEV1E5Y1hGdzBlUEJnWldSa0tDTWpReSsrK0tKVlpha2t0Vy9mM3VIWUFRQkF3YmdZaytLWlV3RUFBQUJBc2JOZ3lYOTEvVWFpM2hpWSszU0cyVzNiYzZCUXAzSzhFK3pkdTFjblQ1N1VFMDg4WWFrbU8zejRzR2JQbnEyZ29DQTFhdFJJOTkxM1g2NlZabG1TazVPMWV2VnFwYWVucTErL2ZyZHo2Qll6Wjg1VVdGaVl0bXpaOG84ODM2M2F0V3VuWHIxNjZhV1hYcks3ZjlHaVJicDgrYkxNWnJOS2xDaWhGaTFhNkw3NzdyUGI5dUxGaTVveFk0YjY5ZXVuT25YcVNGS08wNlArK09PUDh2YjJ0b1F4eWNuSk9uRGdnQUlDQWxTN2R1MUNlblcyRGg0OHFLQ2dvRnlEcWZ5S2pZM1ZwVXVYRkJ3Y25POCswdExTRkJFUm9TWk5tc2hnTU9qdnYvKzJWRjFGUjBkcjI3WnQ2dDY5dTZYYUt5a3BTUkVSRVdyVXFKRWlJeVAxOTk5L3k4M05UVTJhTkhINnZDK0lxS2dvL2ZUVFQrclNwWXZENTl1OWU3ZjI3Tm1qZDk1NXgyRi9LMWV1MUxsejUrVHU3cTdHalJ1clZhdFdTazVPMXNTSkUvWEdHMjhVK0RVVnhtZGtOQm8xY3VSSUJRUUVxR2ZQbnJsT1pXcFBYRnljMXE5ZnI2Q2dJRFZyMXN5cFk4eG1zNVl1WGFxZVBYdmFWTjBkUFhwVXg0NGRzMXNObk4zUm8wY1ZFeE9qME5EUVBLK2xIQnNibTZmMnVjbXFCc3orSEFYOWpDNWR1bVExUlhhV2pJd01oK3VqNW1ibnpwMDZkdXlZekdhenlwY3ZyL2J0Mjh2YjIxdC8vUEdIa3BLUzVPUGpZMW5IMDhmSHgrN2EwQmN2WHRSNzc3Mm5mdjM2NVRyVnRDU2xwS1FvUGo0K3grbGhYVjFkNWVmbmwyTWxaazUyN05oaGVTMWx5NWJWbzQ4K1d1QXAzUmN2WHF5NHVEaGxaR1RJWURDb1JvMGE2dENoUTZHdGtmM1RUeitwOVVNUDVONFFBSUJpenEya24zTjNENHJBRXdBQUFFQXhSZUFKQUVEeDVtaXRYT1NNd0JNQWNMZklTK0NaLzF1NUFBQUFBS0NZTWhoY1pUS1ppbm9ZQUFEYzFRZzc4ODVrTXNsZzRKSXVBQURaOGRjUkFBQUF3RjNIeTlOVGlZbUpSVDBNQUFDQVBFbE1URlNKL3orVk53QUErRDhFbmdBQUFBRHVPdjVsU2lzNk9ycW9od0VBQUpBbjBkSFJLdWRYc0RWR0FRRDRYMFRnQ1FBQUFPQ3VFMWk1b3E1ZWlWVjhmSHhSRHdVQUFNQXA4Zkh4dW5vbFZsV3JWQ3Jxb1FBQWNNY2g4QVFBQUFCdzEzRXpHQlJVdTdxT0hEbEM2QWtBQU81NDhmSHhPbkxraUlKcVY1ZkJsVXU2QUFCazUxYlVBd0FBQUFDQW91RG42NlA2dGF2cDZKRUlsUzNucjRDQUFIbDdlOHRnTUJUMTBBQUFBR1F5bVpTWW1Lam82R2hkdlJLcityV3J5OC9YcDZpSEJRREFIWW5BRXdBQUFNQmR5OC9YUjAyYk5GVFUzekU2ZnV5b2JxYWt5R1RLS09waEFRQUF5R0J3VlFrdkw1WHo4MVhUSmczbHhrMVpBQURraU1BVEFBQUF3RjNOeldCUWphcVZWYU5xNWFJZUNnQUFBQUFBeUFjbWZBY0FBQUFBQUFBQUFBQlFiQkY0QWdBQUFBQUFBQUFBQUNpMkNEd0JBQUFBQUFBQUFBQUFGRnNFbmdBQUFBQUFBQUFBQUFDS0xRSlBBQUFBQUFBQUFBQUFBTVVXZ1NjQUFBQUFBQUFBQUFDQVlvdkFFd0FBQUFBQUFBQUFBRUN4UmVBSkFBQUFBQUFBQUFBQW9OZ2k4QVFBQUFBQUFBQUFBQUJRYkJGNEFnQUFBQUFBQUFBQUFDaTJDRHdCQUFBQUFBQUFBQUFBRkZzRW5nQUFBQUFBQUFBQUFBQ0tMUUpQQUFBQUFBQUFBQUFBQU1VV2dTY0FBQUFBQUFBQUFBQ0FZb3ZBRXdBQUFBQUFBQUFBQUVDeFJlQUpBQUFBQUFBQUFBQUFvTmdpOEFRQUFBQUFBQUFBQUFCUWJCRjRBZ0FBQUFBQUFBQUFBQ2kyQ0R3QkFBQUFBQUFBQUFBQUZGc0VuZ0FBQUFBQUFBQUFBQUNLTFFKUEFBQUFBQUFBQUFBQUFNVVdnU2NBQUFBQUFBQUFBQUNBWW92QUV3QUFBQUFBQUFBQUFFQ3hSZUFKQUFBQUFBQUFBQUFBb05naThBUUFBQUFBQUFBQUFBQlFiQkY0QWdBQUFBQUFBQUFBQUNpMkNEd0JBQUFBQUFBQUFBQUFGRnNFbmdBQUFBQUFBQUFBQUFDS0xRSlBBQUFBQUFBQUFBQUFBTVdXVzFFUEFBQUFBQUNLa3RGa1V0VGZNWXFOUzFCS2FxcE1wb3lpSGhJQXdBNkR3VlZlbnA3eUwxTmFnWlVyeXMxZ0tPb2hBUUFBNEE1QjRBa0FBQURncmhWLzdicE9uSTVVMlhMK2F0QXdXTjdlM2pKd0FSMEE3a2dtazBtSmlZbUtqbzdXL2orT0txaDJkZm41K2hUMXNBQUFBSEFISVBBRUFBQUFjRmVLdjNaZHgwK2ZVM0J3SS9uNStSWDFjQUFBdVRBWURQTDE5Wld2cjYvaTR5dnF5SkVqcWwrN0dxRW5BQUFBV01NVEFBQUF3TjNIYURMcHhPbElCUWNIRTNZQ1FESGs1K2VuNE9CZ25UZ2RLYVBKVk5UREFRQUFRQkVqOEFRQUFBQncxNG42TzBabHkva1RkZ0pBTWVibjU2ZXk1ZndWOVhkTVVROEZBQUFBUll6QUV3QUFBTUJkSnpZdVFRRUJBVVU5REFCQUFRVUVCT2hLL0xXaUhnWUFBQUNLR0lFbkFBQUFnTHRPU21xcXZMMjlpM29ZQUlBQzh2YjIxczJVbEtJZUJnQUFBSW9ZZ1NjQUFBQ0F1NDdKbENHRHdWRFV3d0FBRkpEQllKREpsRkhVd3dBQUFFQVJJL0FFQUFBQUFBQUFBQUFBVUd3UmVBSUFBQUFBQUFBQUFBQW90Z2c4QVFBQUFBQUFBQUFBQUJSYkJKNEFBQUFBQUFBQUFBQUFpaTBDVHdBQUFBREZtdGxzTHVvaEFBQUFBQUNBSWtUZ0NRQUFBS0JZY25GeGtTUmR1MzZqaUVmaVdIeDh2TFp2MzE3VXd5aDBpWW1KdW5EaFFsRVA0NjYxZWZObXZmYmFhemJiWDN2dE5XM2F0S2tJUnZSL3pHYXpGaXhZb0RObnp0amRielFhdFdMRkNvMGRPMVltaytrZkhsMm1qSXlNWE50Y3VIQkJHelpzY0txLzIzM2pSVnhjbkc3ZXZGbW9mVVpIUit2YXRXc08yOFRIeDh0b05EcmRaM0p5c3VMaTRod2U0MHdiQUFBQUlLL2Npbm9BQUFBQUFKQWZIaDRla3FUWUsxZFYydGZuSDMzdWl4Y3Y2dkxseXpiYi9mMzlGUkFRWUxYdDAwOC8xYjU5KytUdDdhMEhIbmpBWWIvcjE2L1g5T25UQ3pTMkxWdTI1S245alJzM0ZCNGVycENRRU1zMm85R29peGN2MnJTdFVLR0M1WDJmTkdtU29xS2lORy9lUE11Mlc5Mk8xeEllSGw2Zy9pVDduMUZoaTRxSzB0OS8vMTJnUGlwWHJxekF3TUFjOThmR3h1ckVpUk0yMjArY09LR21UWnZtNnpuVDB0SjA4K1pOSlNVbEtTa3BTWW1KaVVwTVROU05HemQwL2ZwMVhiOStYZGV1WFZOQ1FvTGk0K09Wa0pDZ0JRc1d5TXZMeTZxZi9mdjNhOW15WmZMeThsS3RXclZzbnNkZ01PallzV1Bhdlh1M1pzK2VyU0ZEaHVScnZQa1ZFUkdoVHo3NVJNT0hEMWRRVUZDTzdUWnYzcXhseTVhcFRwMDZxbHUzYm83dHpHYXpKazJhSkE4UER3MzVmK3pkZDFpVFYvOC84SGNTTmlFSUFpSTR3QXJ1TGRaUkZRY3FQaFl0ZGFEV1ViUnFIYWl0Vyt0QUsyaGRVUGRUZDNGUEhDaG9zVmJSSW9xS3E3aFFGRVdFQ0NJekliOC8rT2IrRVJNUUVNdEQrMzVkVjY4bTV6NzN5Ym16Mm90M1B1ZjQrRUJQTC85UExSY3VYRUJpWW1LSjV1YnA2YW16ZmYzNjlmampqeit3ZGV0V3lPVnlQSG55cE5oamR1dldUV2Y3c0dIRDRPSGhvVE00QjRESGp4L0R4OGNIN2R1M3g1UXBVOTc3T0hsNWVmRHg4VUZ5Y2pKMjdOZ0JxVlNxMVVlbFVtSHk1TWw0OWVvVmdvS0NoT2VLaUlpSWlPaEQ4ZjhzaVlpSWlJaW9Rakl3MEFjQVJGNjlqbG9PTlNDUlNQNjJ4ejUrL0RqMjdObWoxZDYzYjErTUhqMWFvMjNNbURHSWpvN0draVZMc0hIalJsaFlXQlE2cnF1cks1bzBhVkxvY1c5dmIvVHMyUk45Ky9ZdC9lVGZjZXpZTVd6ZXZCbmp4bzFEbno1OUFPUUh1dDdlM2xwOUF3TURVYTllUFFDQWo0OFB4bzhmajB1WExxRkRodzVhZlQvR3RSUW5kSGtmWGE5UldUdDkralIyN3R6NVFXTU1HalFJWDMvOU5iNzg4a3VrcGFVVjJzL056VTJyYmNlT0hkaXhZNGZPL3R1MmJZT2RuUjJpbzZNUkdCaUk3T3hzWkdabUlqTXpzOGhxUzBORFE4aGtNcGlabWNIYzNCejI5dmFvVjY4ZTNyNTlxeFY0N3QrL0gyWm1ac0w3NlYwaWtRalRwMC9IaEFrVGNQMzZkYng1OHdabVptYUZQblpaazBna1NFdEx3L2ZmZjQrcFU2ZkMxZFVWUUg3VmNrSHU3dTQ0ZVBBZ2dvS0NNSFhxVksxeDFJR2VTcVdDb2FFaFRwdzRnYWRQbjJMQmdnVXdNelBEc1dQSEVCVVZWYUs1NlFvOGxVb2xMbCsrakRwMTZxQktsU280Y09BQURoMDZWT3d4Q3dzODM2ZG16WnB3Y1hIQnFWT240T1RraE42OWV4ZlovK0RCZzNqOCtERThQVDBobDhzaGw4czFqbGV1WEJrWEwxN0V3NGNQNGVIaGdhU2tKSzB4REF3TVVLVktsVkxObDRpSWlJaiszUmg0RWhFUkVSRlJoU1Q2djM4bnA4angrNFZMNk5pdTlkOGFlZ0w1VlZjQUVCc2JpeFVyVnNEYTJscXJUN1ZxMWVEbDVZV1RKMDhpUFQyOXlNQlRLcFhxcklvcXlNek1yTWpLdjVMeTh2TEMxYXRYc1hidFdwaWJtNk5UcDA3Q3NSTW5Ua0JmWHgrSmlZbjQ2cXV2a0pLU29oV3dMVnk0VUxpOWJOa3lJZVQ4V05mU3RXdFhlSGg0bE9nY3RiKzdrdkRYWDM4dDFYbGZmZldWY0h2aXhJbkl6YzNWNmhNUkVZRno1ODVoeG93Wkd1MysvdjVvMTY0ZDJyZHZyM05zOWZ1dlZxMWFhTktrQ1l5TmpXRmlZaUw4MjhURUJKY3ZYMFpvYUNpYU5XdUc2ZE9uUXlhVFFWOWZ2MWh6djNmdkhxS2pvekZ5NUVpWW1KZ2dLU2tKZ3dZTkt2SWNYU0hmckZtek5ONkxaYWwrL2ZwWXVYSWxwazJiaHNXTEZ5TTVPUmxmZnZrbHZ2amlDNTM5SXlJaWRCNVRWeUNMeFdKTW5qd1o1dWJtMkxWckYzeDhmT0R2N3c4L1B6OEErUldsMXRiV3NMVzExVGhmb1ZBZ09EZ1lRVUZCTURjM3g1Z3hZM1ErZmt4TUROTFQwOUdyVnkrZGoxK1l0V3ZYbGlnWUJmS3Jjd3Y2N0xQUGNQZnVYVWdrRXExakJTdUpZMk5qc1huelpnRDV3ZWZCZ3dlMXhoNHpaZ3gyN2RvRkFBZ09Ea1p3Y0xCV0h5Y25KNnhkdTdaRWN5WWlJaUlpQWhoNEVoRVJFUkZSQmRlcGZSdUUvM0VSQ1M5ZW9sWHpKckN4dG9LNXpFelk0L05qVWkvWGVmSGlSUUQ1RlV5Nkt1N1VkRlZOQXZuQlJWSG5GYlJueng2ZDFhWHZqbGRjSXBFSTA2Wk53OGlSSS9IbzBTT05rT25kNTdCU3BVcll2SGt6Y25Oek5RS3dqSXdNbUppWXdNYkdCb0R1cWtOZFNuTXRsU3RYRnFwTS85ZVZSYVdhcnVwWklEOHNsc2xrNk5LbGkwYjcwYU5IMGJwMWE2MzJkNW1ibTJQU3BFa2FiVy9mdnNYYXRXc1JHaHFLQmcwYVlNS0VDYWhjdWJKR24rVGtaT3pidHc5ZmZmV1Z6a0I3Ky9idHNMUzBGS283cFZJcFJvMGFKUnpQemMzRmpoMDcwTEJoUTdSczJSSmlzVmpuL0dyWHJsM2svRCtVZzRNRFZxeFlnUmt6Wmdqdld3Qm8xNjRkZXZUb1VlUzVKMDZjRUQ3ekJYbDdlME1xbGVMOCtmTkN4ZXFiTjIrd1lNRUN2SG56QnA5OTlobjY5KzhQWjJkbi9QYmJiOWl5WlF2ZXZuMkxvVU9Id3NQRG85QWZiSVNGaGNIS3lrcW9SUDBRUjQ0YzBiai82TkVqSERseUJBWUdCbkIzZDhlc1diTjBucWRyZVdyMVp6TStQaDZ6WjgrR3M3TXovUHo4Y1AzNmRWeTVjZ1dqUjQ4V2xxek56czdHdEduVGtKV1ZoUTBiTmtDaFVDQWtKQVRmZnZ1dHppV3hpWWlJaUloS2lvRW5FUkVSRVJGVmFJM3ExMFhWS2pZNGVlWjNuQWdMTDlZNVJTMjFXaHBSVVZGd2RIUkVnd1lOTUdEQUFBRDV5Mk1lUDM0Y2JkdTJMWFlWWSt2V3JUWENvWGU5YnhuWWpSczM0dEtsU3lXZXY3VzFOVmF2WGkzTU15OHZENEIyNENrV2kzSC8vbjBjUEhnUWdZR0JFSWxFVUtsVUdERmlCQVlNR0tCeG5SL3pXaTVjdUlDNmRlc0tZVngyZGpaOGZYMHhhTkFnTkdqUVFLTnZZbUlpRGg4K2pINzkrcjNuV1NoN3hRMSszK2Y1OCtkUXFWVEMzcU51Ym02WU9uVXFKazZjQ0FDNGYvOCt6TTNOWVcxdGpWV3JWdUhubjMvRytmUG5zV2pSb21JL3hvVUxGN0I2OVdwa1pXVmg0c1NKK005Ly9xUDErbCs4ZUJITGx5OUhXbG9hckt5c3RGNjdXN2R1NGRLbFM1ZzBhUklNRFExeDVzd1pYTHAwQ1dQR2pCRmVxODJiTjBPaFVFQWlrYUJmdjM1QzRLbFNxZjZXSHlrVVZLMWFOV3pldkZramNLdGF0U3BhdDI1ZDVIbFhyMTR0OUZqLy92M2g2ZWtwQkgxbVptYll2bjA3enB3NWd5TkhqbUQ4K1BHd3RMUkVTa29LUER3OE1IejQ4Q0tYODgzSXlNQzVjK2N3ZE9qUU10bnZjdlhxMVJyM1kySmlFQk1UQTVsTUJuZDNkd0Q1b2UrUUlVTUtIV1AzN3QwNGUvWXNBQ0FoSVFHVEprMkNzN016NXM2ZEMyTmpZMGlsVXB3NmRRcFBuanpCd29VTFlXQmdnTEN3TUVpbFVreWZQaDIxYXRWQ1FrSUNJaUlpa0ppWWlFV0xGaFVhZkJNUkVSRVJGUmNEVHlJaUlpSWlxdkNzS2x0aWNMOCtlSkdZaElURVJPVG1hQzhCV2xCbWJsNlpQWFo2ZWpydTNMbURnUU1Id3NyS0NpTkhqZ1FBUEh2MkRNZVBIMGVYTGwwS3JkSjdsNm1wS1d4dGJmSDY5V3V0WStybGNzM016TFQyVEFUeXF5OU5UVTFMZlIwRnc4cWNuQndBK2RjZ0Vvbnc2dFVyNFZpZE9uWHc2TkVqbkRwMUNqMTY5TURaczJlUmtKQUFKeWVuditWYU1qTXpFUmdZaUlZTkcrS0hIMzRBa0IvV1JVWkd3c3ZMQzBlUEhvV2JtNXN3YmtoSVNMa0ZudVBIajllNEh4SVNnc2FORzhQZTNsNmpQVGMzRjBlUEhrWHYzcjBoa1VpMFFxa3RXN2JnL3YzN0NBd00xS3FxVEV0THc3eDU4K0RrNUlUNTgrY0RBQ0lqSTFHalJvMWl6ZkhCZ3dmWXRHa1RybHk1QW5kM2Qzejk5ZGN3TnpjWGpxdFVLcVNrcEdEVHBrMElDd3VEcmEwdDVzNmRpOGFORzJ1TW8xS3BzSGJ0V2pnNE9NRGQzUjBxbFFwQlFVRkM5UytRdjl6dDNyMTdZVzl2anpsejVnZ2hWMUpTRWhZc1dJQ0JBd2VpWGJ0MnhacDNhYWxVS3V6Y3VST2RPbldDbloyZFZuVmhSa1lHRWhNVGl4d2pJeU5ENDM1c2JDek9uVHVINGNPSFEwOVBUd2dtMzEzVzFkM2RIWmN2WDhhVksxY0FBUHI2K2xvVnpIWHExTkVJN2NQQ3dwQ1ZsWVhtelp1WDdFSUxVZkR4M056YzRPSGhnUWtUSm1qMGtjbGtRdlc2TGpLWlRMaGR0V3BWakJ3NUVqMTY5QkFDNjRZTkc4TFgxeGZKeWNuQzh4c1FFSUJldlhvSlN5M2IyZG5Cejg4UGNYRnhERHVKaUlpSXFFd3c4Q1FpSWlJaW9uOEVrVWlFcXJZMnFHcHI4OTYrNFJGUlpmYTRseTlmUmw1ZUh0cTJiYXZScmxRcUFhRFkrNG9hR1JuQndNQUF0Mi9meHBRcFU3U09Gd3dxZE8ySnVHelpzcEpNRzBCK1dKYVptU25jdDdDd2dJR0JBZDY4ZVFNQUdERmloTlk1ZG5aMkdESmtDTTZkTzRjZVBYcmc4T0hER0Rod0lHclZxdlczWEl1eHNURkdqaHlKcFV1WElpb3FDaTFidHNUSmt5Zmg0T0FBYTJ0clRKOCtIWW1KaVJnNWNpUVVDZ1ZPbmp5Sjl1M2J3OUxTc25oUFNobnEzYnUzY0RzcEtRa2JOMjVFVGs0T2hnOGZMb1NBQUhENDhHRWtKQ1FnTnpjWG5wNmVjSFoyaHBXVmxYQjg3Tml4R0Q5K1BQejkvVFgyVE0zTnpjWDgrZk1oRW9tRS9Va1RFaEx3NHNVTGRPclVDZkh4OFZwektoaHMrL3I2NG84Ly9nQ1F2M2ZpNjlldnNXalJJcVNucHd2L3ZIMzdGaXFWQ2hLSkJIMzc5c1hRb1VOaGJHeXNOZTZoUTRjUUd4c0xUMDlQbkQ5L0h2ZnYzMGQ4ZkR4bXpwd0pZMk5qcEtlbnc5ZlhGNmFtcGxpMGFKRkdjQ3VUeVpDWm1ZbVZLMWVpUVlNR3FGU3BVbW1lN21KNStQQWhkdTdjaWIxNzk4TEh4MGRyNmQ4VEowN2d4SWtUSlJvekpDUUV4NDRkdzQwYk56QjM3bHpodFZ1M2JsMlI1eDA0Y0VDcmJjQ0FBVUxncVZBb2lsenl1YXdxaUQrRVNDU0N1N3Q3b1hQeDkvY1hiaDg3ZGd6SGpoM1Q2cVBlNjNUR2pCbnZYWXFaaUlpSWlLZ3dERHlKaUlpSWlJZyt3TVdMRjJGdWJnNW5aMmVOZG5XVjVPKy8vNDdZMkZpZDUvYnAwd2NXRmhZQTh2ZGVCUEtYa3cwT0RpN3lNWFVkTnpRMFJKTW1UVEJqeG94aXovMlhYMzVCU0VpSWNIL0praVZvM3J3NUVoTVQwYkZqUjh5Wk13ZEFma1hieVpNblVhVktGY1RIeDZOdDI3Wm8yN1l0NHVQak1XblNKSWhFSXNUSHg4UEl5QWpXMXRZZi9WcTZkdTJLNDhlUFkvWHExWmc5ZXphaW82TXhZY0lFMk5yYW9tL2Z2dGkzYngrNmQrK09PM2Z1SURrNVdTTjRMQy9XMXRidzhmSEJzbVhMOE1zdnZ3Z0JaVVpHQm5idTNJbWFOV3NLKzE2K3UwZHBwVXFWTUdmT0hFUkVSR2kwSnljblF5UVNZZW5TcFVLZysrZWZmd0lBZHUzYWhWMjdkbW5ObzJEWTdPRGdnS2lvS0ZoWldjSEl5QWhpc1JqVnExZUh1Yms1a3BLU2NPYk1HYWhVS2pScTFBZytQajZvVWFOR29kVjRXVmxaQVBLckd0V1ZqVTJiTmtYbnpwMlJuWjJOSDMvOEVYSzVIRXVYTGtXMWF0V0U4N0t6czVHZG5RMXZiMi9Nbno4ZmdZR0JtRHQzYnZHZjJCTDY1Sk5Qc0dMRkNzeWRPeGYrL3Y2NGVmTW14bzBiSjFSbGVucDY2Z3o2QzlxNGNhUEdYcGcrUGo2UVNxWFl2WHMzeG80ZGkzbno1Z21oNVlBQkE0U3FielUzTjdkQzJ3c0tEUTFGVWxKU29mT1lPbldxY1B2Q2hRdUlpSWpRYVB2dHQ5K0VhdEtQYmZQbXpVVWU5L2IyaHF1cks0WU9IVnBvbjNmM2l5VWlJaUlpS2drR25rUkVSRVJFUkIvQTBkRVI0ZUhodUhUcGtzYmVmK3JLeWZEd3d2Y1Y3ZHExcXhCNHFzWEV4THkzS3RMRHcwUHIrTEpseTBxOE42bW5weWZhdDIrUFY2OWVZY1dLRlVMN28wZVAwTEZqUitHK2lZa0pQRDA5QVVEWW8xU1haczJhWWVuU3BSLzlXa1Fpa1ZEMU9IdjJiSmlibTZONzkrNEE4aXRHUTBORHNXYk5HaVFsSmFGUm8wWmErM3IrSGRUTGV4WU14b0Q4Q2xtWlRDYTB4OFRFUUM2WG8wMmJOamg1OHFUUXo4bkpDZlhyMTRkQ29jRHo1ODloYW1vS056YzNQSDM2RkVCKzJKbWJtNHRKa3laQnFWUWlQajRlZG5aMk9IdjJMTHAwNlNLRXhhbXBxZWpidHk4V0xGaWdWWVU4ZVBCZ3JRQXFLU2tKVzdac3dlblRwMkZ2YjQ4UkkwYmdzODgrUTBaR0JpWlBub3hHalJwaHhJZ1JXdnR0ZW5oNG9IMzc5akF6TThQT25UdHg3Tmd4SWRTZE9YTW1ZbUppWUdob2lFV0xGZ2toWjA1T0RsUXFsY1k0Zi96eEJ5NWN1UEJSbDdhdFU2Y09WcTllalZtelp1SFZxMWNhVmRoaXNWaHJtZHQzdlJ2NmlrUWlqQmd4QXRiVzFsaTNicDFRSWYwaDB0UFRzV1hMRnRqWTJPRGx5NWNheDF4Y1hDQ1ZTdEd0V3plaDdjV0xGNGlJaU5Cb2MzUjBMRllWYUZaV0ZtN2N1SUZXclZxVmVyN0YyYWRZS3BVV2V6OWpJaUlpSXFLU1l1QkpSRVJFUkVUMEFRWU1HSUR3OEhDc1c3Y09MaTR1UW5pU2xwWUdBTmk2ZGF2V25vMDdkdXpBOXUzYm9hK3ZyelZlM2JwMXNXM2JOcDJQdFdUSkV0amEycUpuejU1YXh3cXJqcG81YzZiT2RqOC9Qemc0T01EQndVRnI2ZFA3OSsvajBLRkRXdWZNbURGRENDdXZYNytPS1ZPbVlNMmFOVnJWclIvcldncHlkblpHMTY1ZEVSWVdoaUZEaHNEUTBCQkEvbks2M3Q3ZStPbW5uNFRyL0x1cGw0QUZvTFVmSndBRUJRVnB0YjI3ak9xQUFRTlF2MzU5UEgvK0hON2UzbHI5TjIvZXJGVlZ0M3o1Y3R5K2ZWdDRMb0QvL3o0c3VDK25Xc0dnTHprNUdidDM3OGJ4NDhjaGs4a3dZY0lFOU96WlUraGpZR0NBcWxXcllzK2VQWWlMaThPc1diTTBsdVdWU3FXUVNxVzRjK2NPamh3NWd1SERod3ZoVnBNbVRaQ1ltQWhiVzF2Y3ZIa1R6czdPNk42OU8weE5UWEg2OUdsRVJrWmk0OGFOTURJeXduZmZmWWMxYTlhZ2VmUG1PcGZPTFN2VzF0Wll0V29WSkJLSlJuajc1TWtUbkRsenBzaHpkUzBWRE9TSHZwOSsraW1xVktraXREMTY5RWlqaXZwOTdXcmJ0Mi9IMjdkdk1YVG9VQVFHQm1vY2MzRnhnWXVMUzVGekJQSkQ4M2YzMWxWVGg2am56NS9IcVZPbllHQmdJQ3l4ZS8vK2ZaM3ZVYldDRmV1cHFhbENWZkg3eE1mSEl6UTA5TDNLMVFna0FBQWdBRWxFUVZUOUNvYTJSRVJFUkVURnhjQ1RpSWlJaUlqb0E0akZZbmg1ZWNIUHp3K1hMMThXcWp6VmdZS3UvUWdWQ2dVQWFBV2VxYW1wUWtEMXJ2ajRlRmhiV3d0N2c3N3I1Y3VYa01sa1dzRldWRlRKOWl0OThlSUY4dkx5QUFEZmZQTU4yclJwQXdCYXkyKyt6OGU0bG5lcGd5cDExYU9hcTZzckFnTURJUktKU2x6MVdoWnljM09GMExGZ05ldXZ2LzZLYmR1MjRjU0pFeHF2L1pZdFc3Qno1MDZOdnU4cUdDeTd1YmxoNnRTcFFqQ2tEcC9WK3lQR3hzWWlMeThQWXJFWWlZbUpBUElEUGwwZVBueUlFeWRPSUNRa0JPYm01aGd6Wmd6YzNkMkYrZVhsNVNFckt3dVptWmtZUEhpd0VIRDUrUGpneHg5LzFBajMzcjU5QzM5L2Y5U3VYUnY5Ky9jWDJvY09IWXBodzRZQkFIcjA2SUc2ZGV1aVY2OWVBSUNiTjI4Q3lLOUdCUElyZEpPU2tvUWxaajhtVTFOVHJiYkl5RWhFUmthV2VzeUN6MGRSNDczdmNZeU1qTkMzYjErTjEwMjlKNjB1NmhCUzF4NlphcTFhdGNLdnYvNks2OWV2SXlFaEFVRCtrc0lkTzNaRWh3NGRoR1c0NzkyN2gzdjM3aFU2VGtFSkNRbkNqd3ZlNS9yMTY3aCsvZnA3K3pId0pDSWlJcUxTWU9CSlJFUkVSRVQwZ1ZxM2JnMlJTSVRvNkdnaDhIejY5Q2txVmFxa00xUlJCNTRGSy9HQS9QMFBkKzdjV2VwNURCbzBDRjkvL2JWR1cxRWhtaTdCd2NGbzJMQWhidDI2aGNxVksyc3RRYW11YmxNSHVvbUppVUlsbm8yTmpYQk5IK05hQ25ydzRBSEN3c0pnYTJ1TDhQQnc5TzdkVzFpNjl0Q2hROGpPemdZQTdOKy9Id01IRGl6MVBFcmo3ZHUzR3RXUGFybTV1UUMwbDBRdHJ2Lys5Ny9vMnJXcmNIL256cDJ3dHJhR2pZME5nUHdxekw1OSsyTC8vdjI0ZGVzV0dqVnFoTGk0T0dGdjFZSlVLaFZHalJxRnVMZzRvYzNVMUJSSGpoekIzcjE3aFpCVEhZSzk2L0hqeC9EeDhjR2lSWXZnNU9RRWhVS0JSWXNXSVNFaEFTTkdqTUQrL2Z2eDlPbFR4TWZIWS9IaXhUQXhNVUZtWmlhVVNpWE16TXdLdmNiUFAvKzhWTTlOYWZ6KysrL0l5Y21CcTZ1ckVQRDI3ZHNYbzBlUEJnQk1tVEpGV09LMzRHdjJ4eDkvSURvNkdzbkp5UnJWeUNFaElVaEpTVUh2M3IwaGxVb0JsSDRQejU0OWU4TEN3Z0xSMGRGQ1cxWldGZ0lDQW9xOHBxS09iOXk0RWFHaG9haGJ0eTY2ZHUySzdkdTNvMHVYTHBnd1lRSUE0TldyVndDQWdRTUg2cXdxVmdzS0NoS3FZT3ZWcTFmaTd4Z2cvM3NtTWpJU2l4WXRLdkc1UkVSRVJFUzZNUEFrSWlJaUlpTDZRQ1ltSnJDd3NORFlhKy91M2J1b1hidTJ6djdxRUttd3ZRSUxDeEI2OXV3Skx5OHZyWDBYQVJScnI3NzNTVXhNUkhCd01QejgvTEJueng2ZGZkNE5Rbng5ZllYYnV2YmUvRmpYc243OWVsaGFXaUlnSUFDalJvM0MrdlhyRVJnWUNMbGNqcDA3ZDZKOSsvYkl6YzNGcmwyNzBMMTdkMWhhV3I1M3pMS1NuSndNQXdNRDNMbHpSNlA5NmRPbkVJdkZHa3VDQXY4L2FIcTN2NVdWbGNiOTQ4ZVBhK3pES1pmTGNmZnVYWHo1NVpjQWdQNzkrOFBlM2g3aDRlRUlDd3REbzBhTkVCMGRqVHAxNm1qdHVTa1NpZkRwcDU5Q0lwSEEydG9hTXBrTXBxYW1NRFUxaFltSkNZeU5qUkVRRUlCV3JWcWhmLy8rUXB1UmtSR01qSXp3NTU5L1l1blNwWmcvZno2MmJ0MktaOCtlQ2RYRW16WnRBZ0JZV0ZpZ1pzMmFRdmlibEpTazg3ckt5L0hqeDNIdDJqVzBiTmxTYXk5ZEFPalhyeC9tekptRFk4ZU9hZXcxKzhrbm4rRFFvVU9ZT0hFaTFxMWJKd1M0NTgrZlIyUmtwTTVsbWt2SzF0WldxMDBxbFdwOW5zNmNPWU1sUzVhZ2FkT21pSTZPUnFOR2pWQ25UaDBodEMxSXFWVGl3SUVEd284d3RtL2ZybkZjL1Q1ODMyZGw4T0RCR0R4NHNIQS9JU0doMEdDOE1EZHUzTUNmZi82cEViZ0RnSU9EUTRuR0lTSWlJaUpTWStCSlJFUkVSRVQwZ1JRS0JUSXlNb1Fxc01URVJOeTdkdytqUm8zUzJUODdPeHNpa2FqUXdMTzh4TVhGd2NyS0NnMGJOaXkwVDBuMjhQeFlRa05EY2UzYU5VeWRPaFdXbHBiNDZxdXZzR2JOR3B3OWV4Ym56NStIVXFuRTZOR2prWjJkalcrKytRWmJ0bXpCOTk5Ly83Zk43OG1USjNqeDRnVjhmSHgwSGk5dSs2QkJnNFNLenV6c2JMeDkreFpWcTFZVmpqZHQybFJqZjBkalkyTklKQkwwNk5FRCsvZnZ4K2VmZjQ3bzZHaGhPZGwzalJ3NVVxZ3l2SHo1TWxxMGFLRlJ5UmdRRUFBYkd4c2h4TDV5NVFvYU5HZ0FJeU1qZE9uU0JYcDZlcWhhdFNyMDlmVlJzMlpOZUhsNW9YcjE2cWhldlRwcTFLaWhWZDM4NE1FREFOQ3FHaTRQMmRuWnVIbnpKcHljbkhTR25RRHc2YWVmb2xtelp2amxsMS9Rb2tVTDJOallZUC8rL2NMK2xvTUhEOWJZWi9TdnYvNUM5ZXJWTmNZcjdSNmV4Zkg0OFdNRUJBU2dWNjllcUZTcEVxS2pvL0hkZDk5aHpKZ3hzTGUzRjVZTlZwTklKRG9yenRYVVMwUGIyZG1WYUI3ejVzM1RDaTZMNjV0dnZ0RzRYNXBxVVNJaUlpSWlnSUVuRVJFUkVSRlJxUjA2ZEFocGFXbTRjK2NPc3JLeVVLOWVQUUQ1eTdtS1JDSjA3TmhSNTNsWldWa2FRY203aXFwdzNMRmpCM2JzMlBGaEV5L0VwNTkraXNHREJ3dlZnUDcrL3ZEMzkvK2dNY3Y2V2xKVFU3Rmh3d1kwYWRKRUdMdFhyMTU0OHVRSlhyNThpWFBuenNIYjIxdllTN0Y3OSs0NGVmSWt2dmppQzUzaktSU0tNdDB2VWk2WDQ4V0xGL2pQZi82alZlazNZOFlNMk5yYVl0S2tTUnJ0UjQ4ZXhjbVRKN0ZtelJxTjlzcVZLeU1qSXdNQThQejVjNWlZbUdoVTM5V3JWdzhwS1NsSVRVM1ZPTS9UMHhOSGpoekIxS2xUa1plWGg4NmRPeGM1NTUwN2QyTExsaTM0L1BQUEN3MWo0K0xpTUd2V0xGU3RXaFZ6NXN4QjdkcTFOZDdmSXBFSUkwYU0wRHJ2K2ZQbk1EVTFoVXdtUTJSa0pQVDA5QXF0ZkZiNzRZY2YwS1ZMRjdpNnVnSW8rOWNJQUtLam81R2JtNHRQUC8yMHlIN3FBSEhXckZrQThxK25jK2ZPR0RGaWhNWXl3VStlUEVGcWFpbysrK3d6amZOTHU0Zm4reVFrSkdENjlPbW9XclVxUm84ZUxWUmtWNnRXRFZPbVRNSGl4WXNobDh2eDFWZGZhVlgzRmtaZFllems1RlNpdWN5ZVBWdWp3dlBObXpmNC9mZmZ0UUxYZ25idDJvWHo1ODlydmVlSmlJaUlpRXFMZ1NjUkVSRVJFVkVwcGFXbDRkZGZmNFZZTEVhSERoM2c0ZUdCMk5oWUhEbHlCQjA2ZE5EYU43SGdlYnIyZUZUYnZIbXp6dlpSbzBhaFo4K2U2Tk9uajlheG92YmNLMHBlWHA2d0JPblZxMWZSdkhsejRkZzMzM3lETm0zYUFJRFdmb1BGVmRiWDh1clZLMVNwVWdYZmZmZWRFT1RvNmVuQng4Y0hQL3p3QTV5Y25OQy9mMytoLzVBaFE1Q1dsZ1lqSXlPdHNhNWR1NGFsUzVkaTVzeVphTlNvVVVrdlRhZUlpQWdBUVB2MjdUVXFYNjlmdjQ0M2I5N0F3OE5EcXlKV0hXTHFxcFJWQjU2Wm1abG8xcXlaMW5tZE9uVkNWbGFXUnJ0TUprT2ZQbjN3NjYrL3dzbkpxZEFsWkZVcUZkYXZYNCtEQncraVRwMDZoVmFDQXZsTGpYNy8vZmNJQ0FpQWo0OFB4bzRkcXhWb1pXWm1JalkyRm5mdjNzV2RPM2R3Ky9adHlPVnlyRnExQ3VibTVqaDc5aXhhdG14WlpOZ1A1QzkzYW1abUJsZFgxNC95R2dIQXBVdVhBT0M5Z2FleHNURm16WnFGZWZQbVFhRlFZT3JVcWVqV3Jadk9PUVBRbW1OcDkvQXN5dTNidDdGZ3dRS0l4V0lzWExoUWF5OWdWMWRYdkg3OUdtdlhya1YwZERSOGZIeUt0VlJzVkZRVWF0U29VV2pGYTJIZUhmdVhYMzVCU0VnSWxFb2xKaytlckRPc3JsU3BFZ0RkNzNraUlpSWlvdEpnNEVsRVJFUkVSRlJLZ3djUFJwOCtmV0JpWWdKOWZYMDhmLzRjOCtiTmc1NmVuczVxTnlDL0F2RE9uVHVvVWFOR29lTVd0dVNuU0NTQ3VibDVtUzRKdW1MRkNseTRjQUgxNnRYRDNyMTdZVzl2RDNkM2R3d2FOQWd0VzdZVUhtdmR1bld3c2JFUnpqTXpNMFBMbGkyTFhDTHpZMXpMSjU5OFVtajR1bURCQXJ4Ky9Sb1NpVVJvczdhMnh2ejU4M1gyTnpJeVFrNU9EcVpObTRidnYvOWVXRDYydEZRcUZZNGVQUXBMUzBzMGJkcFVhRmNvRk5pd1lRUDA5UFRnN3U1ZXFySHIxYXVIM3IxN2E3WFBtalVMMTY5ZjEyaTdkZXNXRGg0OENGdGJXOXkvZng5ejVzekJ0R25UWUc1dUx2VEp5c3FDdjc4L0xseTRBQmNYRjh5ZE8xZG5LRnhRdDI3ZDRPRGdnUG56NXlNZ0lBQzNiOS9HcEVtVFlHQmdnUC8rOTcvWXQyOGZWQ29WZ1B3OUtGMWNYTkN3WVVQWTJOaGc3dHk1eU12THc5ZGZmNjB4cGpxMFZxbFVFSWxFeU03T1JrWkdodkJlSyt2WFNQMVlFUkVSc0xDd0tEUndpNG1Kd2RHalIzSHo1azNzM0xrVFAvendBL3o4L0xCeTVVckV4Y1doWDc5K0dzSGcxYXRYQVFDTkd6Zis0UGtWUnFGUVlOKytmZGkrZlRzcVY2Nk1KVXVXYUh3bUMrclRwdzhzTFMyeGRPbFNqQjQ5R3AwNmRjS1VLVk1LclpTOWZmczJFaElTTUdqUW9BK2VwN2UzTjlMUzBoQVNFZ0s1WEs3enZhVitueEFSRVJFUmxSVUdua1JFUkVSRVJLV2twNmNuaEVpM2J0MkNyNjh2VWxKU01HWEtGTmphMmdJQUZpNWNpS3lzTEppWW1DQXZMdy9YcjE5SFJrWUcycmR2WCtpNDhmSHhPdHRWS2hWU1UxTUxQVjVTMjdadHc2bFRwL0Q1NTU5ajdOaXhtREZqQmxhc1dJRVRKMDZnYmR1MmVQVG9FWjQrZlFxSlJBS0pSSUtVbEJTSVJDSW9sVXJrNXVhaVI0OGV1SHYzTG1KaVlxQlFLR0J0YmExVk1mZDNYUXNBaU1WaW9Wb3lKeWNIbVptWk1ERXhnWjZlbmhCSTZldnJDLzNyMXEyTHdNQkF6Snc1RTB1WExzWHIxNi9SdDIvZlVqLyt5Wk1uOGVEQkEzaDdld3VocTBxbHdzcVZLM0h2M2owTUhqeFlXR3EzTEdSblo4UEF3QURQbmowREFCZ1lHQ0FrSkFTclY2K0drNU1URmkxYWhLdFhyK0tubjM3Q2lCRWpNR3pZTUxpN3UrUDU4K2Z3OWZWRlhGd2NQRHc4TUhic1dFZ2tFaVFsSmNIWTJCZ21KaWE0ZWZNbUFHaFZEem83TzJQMTZ0V1lPM2N1d3NMQzhQanhZeXhldkJnTkdqU0FYQzVIczJiTjBMUnBVNkc2K2Q2OWU1Z3hZd2FlUEhtQ3NXUEhvbGF0V2hyanFUOC92LzMyRzV5ZG5YSHg0a1VBUU0yYU5RR1UvV3NFQURkdjNvUmNMa2UzYnQyRXdEVTdPeHRBL2xLM3c0Y1B4N05uejJCZ1lDQXNCOXkyYlZzRUJnWmkyYkpsMkxkdkh3NGVQSWdXTFZxZ1RaczJjSGQzUjNSME5LcFVxVkpvVmJjdTZlbnAwTmZYaDc2K1BxS2lvZ0JvUDk4RkJRY0hZL1BteldqY3VERm16NTZ0c2J5eExoMDZkRUN0V3JXd1lzVUsxS3haRTNwNmVraFBUNGVKaVFrZVAzNE1BRUlBdW52M2JvakY0bElIOGdXSnhXSk1uandaQmdZR2VQWHFGVlFxRlY2K2ZBbVpUQVpEUTBPa3BLVGcxcTFiUlZhNUV4RVJFUkdWRkFOUElpSWlJaUtpRDVTYW1vb1pNMllnS3lzTDN0N2U2TjY5dThieGdudjFWYXBVQ1FNR0RDZ3l0Q2xxU2RmZzRHQUVCd2QvK0tTUnYxeG5nd1lOTUhic1dPanA2Y0hmM3gvNzkrOUhTRWhJb1V2UkZtWE9uRGxhYlgvWHRid3JLU2tKdzRjUDEyZ1RpVVJvMGFLRlJwdWRuUjJXTFZ1R0tWT21ZTnUyYmVqWXNXT0pRcXVDamh3NUFpc3JLNDFsZXRldFc0ZlEwRkMwYWRNR1E0Y09MZFc0aFZtNmRDbk9uVHNIQUhCMGRFUllXQmcyYk5nQUR3OFBqQmt6QnZyNitrTG85ZE5QUCtIZ3dZTndjM1BEdlh2MzhQVHBVMHljT0ZGaldkcjE2OWNMNHdINXo1ZXVKVjh0TFMyeGZQbHlMRjI2RkFxRkFtWm1abWpidGkzYXRtMnIwUzg0T0JpclY2K0dSQ0xSZWl5MXpwMDdZLy8rL1JwN3hWcGJXNk5WcTFiQy9iSjhqWUQ4Y0JYUVhNNVdIYlErZVBBQU5XclV3SVFKRTlDNWMyZElwVktoajZPakkzNysrV2VjUFhzV0J3NGNRR1JrSk5xMmJZdGJ0MjRoUFQwZHJWdTNMdEU4Tm03Y2lKQ1FFT0crcnZkblFaNmVucWhldlRwYXRteFo3SDA1cTFXcmh1WExsd3YzUjQ4ZWpaY3ZYd3IzR3pac2lLdFhyK0xpeFl0d2MzTVRmcWp4b1VRaUVjYVBINCs4dkR6azVlVmgrUERoeU0zTjFlaWphMmxnSWlJaUlxTFNZdUJKUkVSRVJFUlVRbzZPamhvVm11Ym01aGc5ZWpSTVRVM1JxVk1uamI0Ly9QQURnUHk5TWtVaVVaRkJoYUdoSVV4TlRYSDQ4T0VTejJuWXNHR1F5V1FsT3FkMzc5N28ycldyVU9XbHA2Y0hMeTh2ZUhsNUlUTXpFK25wNmNqTnpSVXFPcFZLcGJEMGFFSHE2eXBZdmZjeHJxVlhyMTZvVjY5ZXNjYXdzN1BEeUpFam9WQW9rSmVYQnowOVBUUnQybFRuK2RiVzFsaTJiQmtTRXhNL0tFaWJPWE9tVUNXcDFxOWZQMGdrRW93WU1RSmlzVmpuZWRXcVZVUExsaTExSHJPMHRNVFVxVk0xZ3FnbFM1YkF3Y0VCOWVyVlEvdjI3V0ZrWklUR2pSc2pMeThQdFd2WDFsaE9WejMrcWxXcklKZkxZV1JraE02ZE82TlJvMFphMStydTdnNTdlM3NvRkFybzYrdWpaY3VXaGU2YmFXaG9pRGx6NWtDcFZCWjZYWjA3ZDhidDI3Zmg1ZVZWNkI2Uzl2YjIyTHAxSy83NjZ5OG9sVW9ZR2hxaWZ2MzZXdFYvWmZVYUFmbDdaYjRiTG43MjJXZm8zTGt6dW5YclZtVG9LQmFMMGJselozVHUzQm1KaVltb1VxVUswdFBUTVd2V0xLMTVkZW5TQmJWcjE5WWFZLzM2OWJDd3NNQ3paODhnazhtRTk2ZUxpd3ZxMTYrdjBkZmUzaDZEQmcwU2xzOTFjWEhST2E5UFB2bWswQUN4NE9lMVQ1OCtlUHo0TWZUMTlkR2tTUk8wYjk4ZUdSa1phTk9tVGFuMzZTMktXQ3lHV0N5R2w1Y1hVbEpTa0plWEI0bEVBa2RIeHpLcEppVWlJaUlpVWhNcDNzcTVjUUlSRVJFUkVWVTQrNDhjeDlPRUY1ajByZTY5TW9zU0hoRlZKbnNCRWhGUitUdDkralE2dGRYOW93RWlJaUlpcXJqMFRDMkt0N1FKQU4wL3d5UWlJaUlpSXZvSGswakVVQ3FWNVQwTklpTDZRRXFsRWhJSi83eEZSRVJFOUcvSC95TWtJaUlpSXFKL0hTTkRRNlNucDVmM05JaUk2QU9scDZmRDJNaW92S2RCUkVSRVJPV01nU2NSRVJFUkVmM3JXRnRXUWtKQ1FubFBnNGlJUGxCQ1FnS3NMTXpMZXhwRVJFUkVWTTRZZUJJUkVSRVIwYjlPZFh0YkpMOUtnbHd1TCsrcEVCRlJLY25sY2lTL1NrS05hbFhMZXlwRVJFUkVWTTRZZUJJUkVSRVIwYitPbmtTQ3VyVWRjUFBtVFlhZVJFUVZrRnd1eDgyYk4xRzN0Z01rWXY1NWk0aUlpT2pmVHErOEowQkVSRVJFUkZRZUxNeGxxRmU3Sm03ZGpFRmxLMnZZMmRsQktwVkNJcEdVOTlTSWlFZ0hwVktKOVBSMEpDUWtJUGxWRXVyVmRvQ0Z1YXk4cDBWRVJFUkUvd01ZZUJJUkVSRVIwYitXaGJrTUxrMGJJUDdaQzl5NWZRdVpXVmxRS3ZQS2UxcEVSS1NEUkNLR3NaRVJyQ3pNNGRLMEFmVDRBeFVpSWlJaStqOE1QSW1JaUlpSTZGOU5UeUtCWXcxN09OYXdMKytwRUJFUkVSRVJFVkVwY0pNRElpSWlJaUlpSWlJaUlpSWlJcXF3R0hnU0VSRVJFUkVSRVJFUkVSRVJVWVhGd0pPSWlJaUlpSWlJaUlpSWlJaUlLaXdHbmtSRVJFUkVSRVJFUkVSRVJFUlVZVEh3SkNJaUlpSWlJaUlpSWlJaUlxSUtpNEVuRVJFUkVSRVJFUkVSRVJFUkVWVllERHlKaUlpSWlJaUlpSWlJaUlpSXFNSmk0RWxFUkVSRVJFUkVSRVJFUkVSRUZSWURUeUlpSWlJaUlpSWlJaUlpSWlLcXNCaDRFaEVSRVJFUkVSRVJFUkVSRVZHRnhjQ1RpSWlJaUlpSWlJaUlpSWlJaUNvc0JwNUVSRVJFUkVSRVJFUkVSRVJFVkdFeDhDUWlJaUlpSWlJaUlpSWlJaUtpQ291Qkp4RVJFUkVSRVJFUkVSRVJFUkZWV0F3OGlZaUlpSWlJaUlpSWlJaUlpS2pDWXVCSlJFUkVSRVJFUkVSRVJFUkVSQlVXQTA4aUlpSWlJaUlpSWlJaUlpSWlxckFZZUJJUkVSRVJFUkVSRVJFUkVSRlJoY1hBazRpSWlJaUlpSWlJaUlpSWlJZ3FMQWFlUkVSRVJFUkVSRVJFUkVSRVJGUmhNZkFrSWlJaUlpSWlJaUlpSWlJaW9ncUxnU2NSRVJFUkVSRVJFUkVSRVJFUlZWZ01QSW1JaUlpSWlJaUlpSWlJaUlpb3dtTGdTVVJFUkVSRVJFUkVSRVJFUkVRVkZnTlBJaUlpSWlJaUlpSWlJaUlpSXFxd0dIZ1NFUkVSRVJFUkVSRVJFUkVSVVlYRndKT0lpSWlJaUlpSWlJaUlpSWlJS2l3R25rUkVSRVJFUkVSRVJFUkVSRVJVWVRId0pDSWlJaUlpSWlJaUlpSWlJcUlLUzYrOEowQkVSRVJFUkZTZUZFb2w0cCs5UUZMS2EyUmxaME9wekN2dktSRVJFVlZJRW9rWVJvYUdzTGFzaE9yMnR0Q1RTTXA3U2tSRVJQUXZ3Y0NUaUlpSWlJait0ZVNwYWJoN1B3NlZyYXhSdjBGRFNLVlNTUGpIV1NJaW9sSlJLcFZJVDA5SFFrSUNMbCs3aGJxMUhXQmhMaXZ2YVJFUkVkRy9BQU5QSWlJaUlpTDZWNUtucHVITy9jZG8yTEFSTEN3c3luczZSRVJFRlo1RUlvRzV1VG5NemMwaGw5dmk1czJicUZlN0prTlBJaUlpK3VpNGh5Y1JFUkVSRWYzcktKUkszTDBmaDRZTkd6THNKQ0lpK2dnc0xDelFzR0ZEM0wwZkI0VlNXZDdUSVNJaW9uODRCcDVFUkVSRVJQU3ZFLy9zQlNwYldUUHNKQ0lpK29nc0xDeFEyY29hOGM5ZWxQZFVpSWlJNkIrT2dTY1JFUkVSRWYzckpLVzhocDJkWFhsUGc0aUk2Qi9QenM0T3IrU3A1VDBOSWlJaStvZGo0RWxFUkVSRVJQODZXZG5aa0VxbDVUME5JaUtpZnp5cFZJck1yS3p5bmdZUkVSSDl3ekh3SkNJaUlpS2lmeDJsTWc4U2lhUzhwMEZFUlBTUEo1RklvRlRtbGZjMGlJaUk2QitPZ1NjUkVSRVJFUkVSRVJFUkVSRVJWVmdNUEltSWlJaUlpSWlJaUlpSWlJaW93bUxnU1VSRVJFUkVSRVJFUkVSRVJFUVZGZ05QSWlJaUlpSWlJaUlpSWlJaUlxcXdHSGdTRVJFUkVWR0ZwbEtweW5zS1JFUkVSRVJFUkZTT0dIZ1NFUkVSRVZHRkpKWklBQUNwYVcvS2VTWkZrOHZsT0h2MjdBZVBrNVNVaFBqNCtISUplSU9DZ2hBUkVWSHMvaXFWQ3VucDZVWDJVU3FWMkxadEd6WnMyUENoMHdNQW5EbHpCcGN1WFNxVHNjcEtTa29LTWpNenkzVE1oSVFFcEthbUZ0bEhMcGREb1ZDVTZlT1dsRUtoS05HMTUrYm12cmQvU1ovUGxKUVVaR1JrNkR3bWw4dHg1c3daWkdkbmE3VS9mLzVjNXpubnpwMURRa0pDa1k4WkdSbUpKMCtlYUxWbloyY2pQRHdjang4L0x1YnMvNy9FeEVUY3VYT25XUDFpWTJPTFBXNVVWQlJldjM1ZDZQRW5UNTRnS1NtcDJPTlZkT1g1SFZ1WWovRTV5c2pJUUVwS1NwSGZFY1hwUTBSRVJQUy9ScSs4SjBCRVJFUkVSRlFhWnFhbUFJQ2tWOG1vWkM3N1d4LzcrZlBuZVBueXBWYTd0YlUxN096c05OcVdMMStPeU1oSVNLVlN0R3pac3RTUHVYejVjbHk1Y2dWSGpoeUJpWWxKcWNjcGphMWJ0NkpMbHk1bzI3WnRzZnB2M0xnUmYvenhCM3g5ZlZHclZpMmRmU1FTQ1I0K2ZJaUlpQWc0T2pxaVc3ZHVIelJIZjM5L1ZLOWVIYTFidHk1Vy80eU1ETHg1b3pzc3IxS2xpbkE3THk4UHVibTV5TWpJRU01NS9mbzE1SEk1a3BLUzhQejVjemc2T3FKLy8vNWE0Nnhmdng1Ly9QRUh0bTdkQ3JsY3JqTUlLMHhoejhld1ljUGc0ZUdCQ1JNbTZEeisrUEZqK1BqNG9IMzc5cGd5WlVxeEg2K3NyVnUzRHNIQndRZ0xDeXRXLzFXclZpRTBOTFRJL2dNR0RNQ2dRWVB3OWRkZkYydk1BUU1HRlBwY1BYbnlCUDcrL3RpNWN5ZXNyYTJGOXFOSGoyTHYzcjA0Y09BQURBME5oWGFWU29XRkN4ZGk0c1NKZVB6NE1kTFMwdEM5ZTNldGNlZk5tNGN2dnZnQ28wYU4wbWpQemMyRm41OGZCZzRjV096NXErM2R1N2RZeitYMjdkdmYreHlxM2J0M0Q3Tm56MGFyVnEyd2NPRkNuWDNHalJ1SGR1M2FZY2FNR1JydDJkblplUFBtRGF5c3JJcC9FUlZBYWI5ajQrUGpDejFtYlcwTkl5TWo0WHVqTU5XclY5ZlpYdGFmbzd5OFBQajQrQ0E1T1JrN2R1eUFWQ3JWNnFOU3FUQjU4bVM4ZXZVS1FVRkIwTlBqbnc2SmlJaW9ZdUQvdFJBUkVSRVJVWVVrbGVZSG5wRlhyNk9XUXcxSS9xL2k4Kzl3L1BoeDdObXpSNnU5YjkrK0dEMTZ0RWJibURGakVCMGRqU1ZMbG1EanhvMndzTEFvMVdQbTVlVUJBTVRpc2wybzUrREJnOFhxOStUSmsvZjJiZGl3SVp5ZG5kRytmWHVFaG9aaTBxUkptRE5uRGxxMWFxV3ovM2ZmZlljN2QrN2c3dDI3SHh4NGxsUllXQmhXcjE1ZDZMRlRwMDVoK2ZMbFJWWjdpVVFpV0ZoWTRNMmJOMXFCcDFLcHhPWExsMUduVGgxVXFWSUZCdzRjd0tGRGg0bzl2OUkrSHpWcjFvU0xpd3RPblRvRkp5Y245TzdkdTFUai9LOVFxVlFRaVVUdjdaZVRrd01EQTRNUGZyeXJWNitpZWZQbUdtRW5vUG41dTNMbENvNGZQNDdxMWF1amZ2MzZXbVBvbXE5VUtvV3pzek9pb3FJMEFzK01qQXc4ZS9ZTUNRa0plUGJzR1pvMGFZSUdEUm9VYTY0aElTRTRjdVFJcGsyYlZ1Z1BDM1JSS0JSWXRtd1p6TXpNOE4xMzN3RUFIang0Z0pvMWF4WVpiaWtVQ3B3NGNRSkJRVUd3c2JGQlFFQkFtWDhmcWJtNXVaWFpXTzd1N3NKMUZxVTAzN0ZLcFJMZTN0NkZIbCs0Y0NGYXQyNk40OGVQWTlPbVRUcjdpTVZpbkRwMXF0aVArU0VPSGp5SXg0OGZ3OVBURTNLNUhISzVYT040NWNxVmNmSGlSVHg4K0JBZUhoNDZLM3dOREF3MGZoUkNSRVJFOUwrQ2dTY1JFUkVSRVZWSTZrZ2hPVVdPM3k5Y1FzZDJyZi9XMEJQSXIrQURnTmpZV0t4WXNVS2pVa3l0V3JWcThQTHl3c21USjVHZW5sN3F3Rk1kdkpWMXdMQnUzYnBpOWJ0Mzd4N3UzYnRYWko4UkkwYkEyZGtaOWV2WHg2cFZxekJ0MmpUODhNTVBDQWdJS0xRaUVjaXZxanQ2OUtqT1krcEtwZjM3OXhkWklRVUFyMSsveGkrLy9GTG9jUWNIQjNUdDJoVUEwTFp0VzYycXF0RFFVSnc1Y3daQWZ2aWhVcWt3ZHV4WXlHUXkrUHY3NDRzdnZrRDM3dDJocDZlSGNlUEdZZURBZ1JnOGVMRE94NHFKaVVGNmVqcDY5ZXFsODNvS3MzYnQyaElGb3dCdytmSmxqZnVmZmZZWjd0NjlDNGxFb25YTXhjV2xSR09YcDRTRUJFeVpNZ1VyVjY3VUNsaTJiTm1DcTFldll1blNwYmgvL3o0V0xseUlTWk1tdmJjSytjMmJOOGpLeXRKb3UzWHJGbXhzYkNDUlNIRG56aDNrNWVVSmdWdmR1blh4ODg4L0MwdDc2dW5wWWZUbzBiaHg0d2FXTFZ1R1RaczJhUVdjNzk1UFRVM0Y4K2ZQVWJseVpVUkVSR0RKa2lWNDhlSUZuajE3cGhFNEdSb2F3dFRVdE5pQlozUjBOT0xpNG1CalkxT3MvbXFiTm0zQ28wZVBzR2pSSWxoWVdDQXVMZzdmZnZzdC92T2YvMkRpeElsYS9kUFQwM0h5NUVrY09uUUlMMSsraEwyOVBYcjI3UGxSbDM1MWQzZC9iNS9UcDA5RFQwOFBycTZ1UmZacjJMQmhzUjd6UTc1ang0OGZyL0hqZ29TRUJBd2JOa3lqajc2K1BrNmNPS0hSdG0vZnZpSy9zOHBTYkd3c05tL2VEQ0EvK05UMUE1WXhZOFpnMTY1ZEFJRGc0R0FFQndkcjlYRnljc0xhdFdzLzdtU0ppSWlJU29HQkp4RVJFUkVSVldpZDJyZEIrQjhYa2ZEaUpWbzFid0liYXl1WXk4eUtWUlgyb1Q3NTVCTUF3TVdMRndIa1Y4Y1VWWmxVV0NWUVdGZ1kwdExTc0hMbFNnd1lNQUIxNjliVjZsTlU5VkZ5Y2pLV0xWc0diMjl2T0RrNWxlZ2Fpck5Vb3B1Ykc3cDA2YUsxdEdWUnFsZXZqdVhMbHlNc0xBeDE2OWJGaUJFak5JNEhCd2ZEMmRsWjU3WHFjdUxFaVNLWGpnVHl3eXhkbGJkcWJkdTJGUUpQYTJ0cnJZRDYrdlhyV3VmMDZORUR4c2JHOFBmM2g2MnRyZkNhNitucEZSbjRoSVdGd2NySzZyMWhUSEVjT1hKRTQvNmpSNDl3NU1nUkdCZ1l3TjNkSGJObXpkSjVYa0JBZ001NWZTeHhjWEhDYmZWeXdlbzJzVmdNT3pzN3JZb3lOWFVJV2JDaXJFcVZLc2pOemNXSkV5YzBxaUpWS2hWT256NE5lM3Q3R0JzYm8yYk5tbkIwZE1TOGVmT0VKV01MKy96Lzk3Ly9oVktwMUtpZ1hidDJMVHAzN2d5VlNnVmpZMk1oOUR0NDhHWC8yVEVBQUNBQVNVUkJWS0JROGFqZTY5UEV4QVQ2K3ZxWVBuMDZjbk56SVJLSmNQdjJiZVRrNUtCcDA2WWFjd3dQRDhlalI0K3dlL2R1alRsY3ZIZ1JqUnMzUnBjdVhXQnZiNDlxMWFxaGN1WEtzTEt5Z3JHeGNhSFA3N2h4NHpCbXpCZzBhdFFJQ29VQ2x5OWZSck5telhRdVMxcVkwTkJRN04rL0gwT0hEaFVxcngwY0hOQ2xTeGNjTzNZTWRlclVRWThlUFlUKzBkSFJHRGh3SUxLeXN1RGs1SVNSSTBmQzFkWDFvMysvRnFjaTg5eTVjNURKWk1YcUM2RGN2bU5McXF3L1IxWldWbmo2OUNsbXo1NE5aMmRuK1BuNTRmcjE2N2h5NVFwR2p4NnQ4UjZmTm0wYXNyS3lzR0hEQmlnVUNvU0VoT0RiYjc4dGsrcHBJaUlpb28rTmdTY1JFUkVSRVZWb2plclhSZFVxTmpoNTVuZWNDQXN2MWpsTm1qUXAwemxFUlVYQjBkRVJEUm8wd0lBQkF3RGtWMFVkUDM1Y1p5V2hMcTlmdjBaVVZCUmlZMk94ZnYxNm1KbVphUnd2V0dIMnJyVnIxeUlxS2dxdFdyVXE5Ui9qSHo5K3JITmZVclhrNUdTdGFrRzF3cW9HN2V6c2hDb25MeTh2b2YzbzBhTklTa3BDclZxMTBMOS9mNDJBSVQ0K3Zzam5xN0RBenMzTkRkV3JWeGNxbUFxS2o0OHZjdG5KMGlncThNbkl5TUM1Yytjd2RPalFNdG4vN3QybGQyTmlZaEFURXdPWlRDWlV3clZyMXc1RGhnd3BkSXpkdTNmajdObXpIenlYb256enpUZUZ0cG1hbXNMUHp3OCtQajVGampGbzBDRGg5djc5KzlHaFF3ZWNQSGtTUTRjT0ZkcWpvcUx3OHVWTGpCMDdGZ0FnazhuZzUrZUhOV3ZXWU5ldVhUQXdNTUJYWDMybGMzeDdlM3RjdW5SSnVKK2JtNHVIRHg5aTRzU0o4UGYzUjlldVhkR3BVeWNBK1lGbmJtNHV6cHc1ZzdTME5BREFuVHQzaFBBVHlGK3E5dmp4NDNqKy9Ma1FlSXJGWWp4NDhBQitmbjZZTUdFQ3Z2LytlOWpaMmFGcTFhb0lEQXpFdFd2WE1HblNKRmhhV2dJQS92cnJMOHlmUHgvMjl2Ync5ZlVWeHQ2MWF4ZFNVbEtFK3lxVkNpdFhyc1RHalJzUkZSV0Y5UFIwUkVWRmFmM0lRdGVQTGhZdlhvem56NTlqOWVyVnFGNjlPcHlkbllYclNrdExnMUtwQkFEOC9QUFBxRk9uRGh3ZEhRSGtWNmUyYTljT1gzenhoVkFwcVZLcE1IejRjQXdiTmt4NHJzcERYbDVlaWFveFArWjNyRnd1MS9oQmhxN3ZVcFZLcGZXampkVFVWSzErWmYwNVdyMTZOV2JObWdWbloyZk1uVHNYeHNiR2tFcWxPSFhxRko0OGVZS0ZDeGZDd01BQVlXRmhrRXFsbUQ1OU9tclZxb1dFaEFSRVJFUWdNVEVSaXhZdCttakxGeE1SRVJHVkZRYWVSRVJFUkVSVTRWbFZ0c1RnZm4zd0lqRUpDWW1KeU0zSkxiSi9abTVlbVQxMmVubzY3dHk1ZzRFREI4TEt5Z29qUjQ0RUFEeDc5Z3pIang5SGx5NWQwS0ZEaC9lT1U2TkdEVXlZTUFFLy9mUVRsaTFiaGdVTEZtZ2N6ODNOMWJsazc3bHo1M0R1M0RtMGFORUNmZnIwS2ZWMUhENThHTWVPSFN2MCtMVnIxM0R0MmpXZHh3cUdrQzlmdnNUYXRXc3hidHc0blV2OFhybHlCV3ZYcmtYanhvM3h3dzgvYVB3UmZjK2VQZGk4ZVRQOC9mM1JyRm16VWw5TGNjWEV4T0R0MjdmQy9ZU0VoR0tmYTJCZ2dKeWNISjNId3NMQ2tKV1ZoZWJObTMvd0hOWGpxYm01dWNIRHcwTnJpV0NaVENaVW4rb2lrOG5LWkM1RldieDRNWUQ4WU1mWDF4ZloyZGxDbTU2ZUh1enM3REIxNmxTdDgzNzc3VGRjdVhJRkFEU09tNWlZd05YVkZjSEJ3WWlLaWhMYWp4NDlDbHRiVzQzbGE4VmlNU1pNbUFCSFI4Y2lxMnJ0N096dy9QbHo0ZjcxNjlkaGFtcUtoSVFFUEgzNkZGT21UTUgrL2Z2UnUzZHZQSDc4R0ptWm1mRDM5eGY2NzkyN1YyTzg4ZVBIbzBtVEp2anR0OStRblowdGhIQlJVVkV3TXpORHIxNjlOTjdqUTRjT3haOS8vb21BZ0FDTUd6Y092Lzc2SzA2ZVBBbDdlM3NNR1RJRVQ1NDhRWTBhTlFBQU4yN2NnSUdCQWF5c3JBRGtWM2hPbWpRSndjSEJ1SHIxS3FSU3FVYkkvZHR2ditHdnYvN0N0OTkrcTNYZE5XclV3Tk9uVDRYUWJjNmNPUUFBaVVRQ21Vd0dtVXlHdW5YcjR1N2R1MWk4ZURIV3JGa0RBSEIxZGRXcTdFNUxTOE96WjgvdzRNR0RqeHA0NXVYbElUdzhISjA3ZDliNUE0UGMzTnhDZjFEdzRNRUR4TWJHb2tlUEhzSzVIL003Tmlnb0NFRkJRVVZlajBLaDBQbkRpM2VEeExMK0hEazZPbUxreUpFYXowWERoZzNoNit1TDVPUmtvWG96SUNBQXZYcjFRdnYyN1FIa2YxYjgvUHdRRnhmSHNKT0lpSWdxQkFhZVJFUkVSRVQwanlBU2lWRFYxZ1pWYmQrL24xMTRSTlI3K3hUWDVjdVhrWmVYcDdWM29McGlxaVQ3aW5icjFnMFhMMTdFK2ZQbmNlellNWTM5SDVWS3BkWWY5NU9Ua3hFWUdBZ3pNek5NblRxMVRKYVozTDkvZjdIN2J0cTBDU0VoSVJwdDE2NWRRMFJFQkdKaVlqQjc5bXlOMEM4bUpnYno1ODlIdlhyMXNHalJJaGdhR21xYzYrYm1objM3OXVISEgzL0V1blhyZEFhbVpjblB6MDlqNmNlU01EWTJSa1pHaGxhN1FxRW9jbG5kb3BZOHJ1alVsYjR4TVRGQ0ZlUzcxYjhGbDVJRmdNek1UR3pjdUxIUTR3MGJOc1QwNmRQUm9rVUxvYTFUcDA1d2MzTVQzdThxbFVxNC9lNmVxZSt5dHJaR1NrcUtVTTFuYUdpSWZ2MzZJU2dvQ0s2dXJsQ3BWTmkxYXhlT0hqMkt6TXhNTEYyNkZBMGFOTURKa3lmeDg4OC9ZK0RBZ1JyVm8zcDZlbmoyN0JrVUNnVnUzNzRObFVvRmlVU0M4UEJ3dEc3ZFdpc29jblIwaEl1TEN5SWlJbkRwMGlVWUdCaGd5SkFoNk4rL1AvVDA5TkM3ZDI5NGVYbmhxNisrd3NPSEQ5R2pSdytrcDZjREFCbzBhSUErZmZwQUtwVWlNaklTbnA2ZThQVDBGTVorOE9BQi92cnJMNDIyZ3R6YzNHQnBhUWxMUzB0VXFsUUpGaFlXTURVMTFmamVtREZqQmtRaUVkTFMwaUFXaTdYMk93WHlmOHdCQUxhMnRrVSsxeDlLL1FPSWhJUUVyZXBsbFVvRmhVS2hNL0RNeTh2RHFsV3JjTy9lUFRSbzBFQUlrSUd5LzQ0VmlVU3dzckxDMTE5L3JmSGVUVWxKUVVCQUFGNjhlSUZ0MjdhaFNwVXE2TkNoQThhTkc0ZEZpeGFoWjgrZTZOcTFLOExEdzdWK2FQSXhQa2Z1N3U2RmZ2Y1VEUFNQSFR1bTg0Y3ZmbjUrQVBMZkgxMjZkTkU1RGhFUkVWRjVZK0JKUkVSRVJFVDBBUzVldkFoemMzTTRPenRydEt1ci8zNy8vWGZFeHNicVBMZFBuejZ3c0xEUWFKczRjU0t1WDcrT0RSczJvSG56NXJDenN3T1F2emRid2ZCRXFWUmkwYUpGU0UxTnhmejU4MUc1Y3VVeXVSNXpjL05pOTlYWDE5ZHE2OWF0RzJReUdYNzg4VWZNbkRrVEV5Wk1RSzlldlhENDhHRnMzTGdSSmlZbTZOeTVNODZjT1lQYzNGeGtaMmNqSnlkSCtNZkd4Z2IzN3QzRDRzV0xzWHo1Y3EzQXFLakFNRDQrdnRpQllsNWVIcEtUa3pGdzRFQjgvdm5uQVBMRDNzT0hEeGZyZkJNVEU1MkJaMmhvYUpFaGFzSEtxd3NYTGlBaUlrS2pyV0NWVmtWMTVzd1o0ZmFlUFh2UXRHbFQxS2xUUjJmZlhidDJJUzB0RGM3T3pscWZrNlNrSktHeVUxM2wrdURCQXlGb0N3a0pnYnU3TzFhc1dBR1JTSVJ2di8yMnlEMHdBYUJxMWFwd2MzTVRLbnViTm0yS00yZk80T25UcDFpd1lBSHM3T3p3eXkrL1lQcjA2VEEzTjBmanhvMGhrVWh3NTg0ZEFNRDU4K2UxcXZTcVZhc0dRME5EM0wxN0Z5cVZDams1T2NqT3poWXF1NU9Ta25EanhnMWN2bndaZi83NUo5TFQweUdSU0tCVUt0R21UUnNNR0RBQUJnWUd1SHYzTHJLenMrSGc0SUNrcENTa3BLVGdrMDgrMGRoYmR0eTRjVmk2ZENrQXdNUERvOGhyZlpkVUtvV1ZsUldlUFh1bVVlVmFrSmVYbDdBMGI5V3FWUkVWRllXZ29DQmhuOURjM0Z5RWhvWUNRS0d2YVZueDlQUkVXRmdZZHV6WWdmcjE2MnVFM3BtWm1RQWdMRFZjMEw1OSszRDM3bDE0ZVhscGhKMXFaZmtkS3hhTHNXdlhMcTEyUzB0TExGaXdBT3ZXclVOSVNBZ09IanlJSGoxNklEczdHeTR1TGdnTURFUmtaQ1JtelpwVmFKVnNXWDJPMUhRdDkxMlF0N2MzWEYxZE5aYVBmbGRaL1hlR2lJaUk2R05nNEVsRVJFUkVSUFFCSEIwZEVSNGVqa3VYTHFGMTY5WkN1L29QOHVIaGhlOHIyclZyVjYzQXMxS2xTaGd6Wmd4Kyt1a24vUFRUVDFpeFlnVUE0TldyVjhqSnljSFRwMDlSclZvMS9Qenp6N2g1OHlZR0RCaUFkdTNhbGRuMWxFVUZZdXZXcmJGaXhRcjQrdnJDd2NFQlFINFFtSnViaTlUVVZBUUVCQWg5UlNJUkRBME5ZV1JrQkJNVEV4Z1pHYUY2OWVxNGVmTW1kdXpZSWV3QnFqWnExQ2lkajdseDQwYVltNXNMZTZnV2xKcWFxbFYxbVp5Y2pMeThQRGc0T0FpVnBOOSsrNjNPNVVCMU1UYzNoMXd1MTJoTFQwL0hsaTFiWUdOam83V0huNHVMQzZSU3FVYmwxWXNYTHhBUkVhSFI1dWpvV0t6WElDc3JDemR1M0VDclZxMktOZCsvUzNwNk9rNmZQZzJwVklyMDlIVDgvdnZ2Q0FvS3dvSUZDN1NXS1k2UGo4ZUJBd2ZRcVZNbjZPbnBhUVUxY1hGeHd2dGY3YzgvLzhTZmYvNHAzSGQzZDBlZE9uV3daczBhM0xoeEEzUG56a1d0V3JVS25aKzV1VG1tVHAwcWpLR3ZyNDhMRnk3Z3l5Ky94TUdEQitIZzRBQlhWMWNrSlNXaFI0OGVrRWdreU1uSndhVkxsOUNxVlN0RVJrWWlPanBhNDFwRUloSFdyVnNIR3hzYmJONjhHWlVxVmNLV0xWdVFscGFHWWNPR0NVc2xTNlZTZlBycHArallzU01hTldxRUpVdVdJRHc4SERFeE1YQnpjOE8xYTlkZ2JHeU1GaTFhQ1B2bDFxbFRSeVB3VkNnVXVIZnZIanAyN0NnRWRTVng2dFFwaElTRXdOVFVWT3ZZMjdkdjBhdFhMeUh3bkRCaEFwWXZYNDV0MjdaQnBWSUoxMnBwYVlrUkkwYVVlci9nNGpJME5NU2NPWE13YnR3NCtQbjVZY09HRFVMZ2xwaVlDQ0EvVEk2TGl4TytaLzc2Nnk5czNib1ZqbzZPaFFaM1pmVWRxMVFxMGFOSGoySmRpM3F2M1lMQ3c4TTEvdnV3ZnYxNllWbnFzdndjcVJWbkwybXBWRnFzZmtSRVJFVC9peGg0RWhFUkVSRVJmWUFCQXdZZ1BEd2M2OWF0ZzR1TGk3Q0VyYnJ5YU92V3JiQzN0OWM0WjhlT0hkaStmYnZPQ2trZ3YwcnkxS2xUTURBd1FFWkdCaElURTRXSzBVdVhMc0hkM1IyeHNiRm8yclNwemozaENwbzVjNmJPZHZVU2hlOTZYeFZRUVVGQlFScFZTQVU1T1RsaHk1WXR3aEtSa3lkUGhsd3VoN201T1V4TVRHQmlZZ0pqWTJNWUd4dHJMUk9aazVPRGlSTW5Dc3NDRjlTdlh6K2RqN2R4NDBiSVpES2R4K1BqNDdVQ1QzVVZwbzNOKzVkQTFzWFMwaEwzN3QzVGFOdStmVHZldm4yTG9VT0hJakF3VU9PWWk0dUwxcktVdWpnNU9SVWFKS2xEMVBQbnp3dnZqd01IRGdBQTd0Ky9YK1FlZ29XRklHWHR3SUVEa0Vna2FOdTJMVUpEUTdGa3lSSk1tVElGYytiTXdieDU4NFNBVnFGUVlPblNwUkNMeFJnNWNpUzJidDJxTlphTGk0dFEyWG5vMENHc1hic1dnd1lOd3RkZmY2M1JyMWV2WHFoZHV6Ym16WnNISHg4ZnJGbXpCalZyMWl4eW51cGxZZzBNRERCanhneFlXRmpnOU9uVFdMMTZOWGJ0Mm9XY25CeGhhZGl3c0RDa3A2ZGp5SkFoZVBQbURiWnQyNllWT2xXdlhoMXYzcndCa0IvVWlVUWltSnVidzlQVEV4a1pHV2pTcEFucTFxMnJVVUhvNit1TEV5ZE9ZUGZ1M2RpMWF4Y01EUTB4Y2VKRUdCc2JReWFUb1ZPblRxaFNwWXJHNCtqcDZTRXdNRkJuWldOSjZLcGtmamRvVDA1T3hzeVpNejk2c0ZtVVdyVnFZZWpRb2RpOGVUTldyVnFGaFFzWEFzZ1BOdFYrKyswM2VIdDdJenM3Rzc2K3ZwQklKSmcxYTFhaDM2OUEyWHpIaXNWaXJmMU4xVEl5TXJCMTYxWmtabWFpWDc5KzJMbHpKK3JXclZ2a1Bzc0ZYK3V5L0J5bHBxWnEvRWlnS1BIeDhVSUZiMUhlWFRLWGlJaUk2SDhCQTA4aUlpSWlJcUlQSUJhTDRlWGxCVDgvUDF5K2ZGbW84bFNIVTVVcVZkSTZSNzEvWUZGL2tGK3dZSUd3ak9TRi84ZmVmWWRGY2ZWdkE3K1hJbElFYVJZVVJXeWdFa3Rzc1Jjd0lmb3o5aEpieE5oaUxGaFFZMVFVSXlnbWlqVVNvNDhWallnUFlrUkI3Q0kyUUVYQkF0SVZRUkFGcFN6cyt3ZnZ6c095dTdBZ2hKRGNuK3Z5dXR5WjJkbXpaV2FYYzgvM25PdlhBUUM2dXJyNDg4OC9NWExrU0d6ZHVsVnVDRVpGcEVPQ3FxbzgxVDJLcXNTS0t6NGZYc3VXTGJGMzcxNmNPWE5HbUNmMDBLRkRPSG55cEJEYTdkNjlHOTdlM2dnTURNU09IVHZLZkc0Zkl5MHREVURSbktPeHNiSEM4c2FOR3dzVmJnQ1V6b3RhcjE0OVhMMTZWV2IreU5xMWEyUFVxRkV5YzQrS3hXS2NQWHRXNFQ2a0lhU2lPZk9rdW5idGlrT0hEdUhldlh0Q3BXQnViaTc2OXUyTFBuMzZDQ0hOMDZkUDVRTFl2OXJyMTY5eC9QaHhmUG5sbDBKWVhhZE9IYmk1dVdIKy9Qa0lEQXdVZ2hwUFQwOUVSVVZoN3R5NUtzM1ZLZzNXczdLeWNQejRjWXdhTlVybXZiR3lzc0wyN2R0eDVzeVpNc05Pb09pQ0JDMHRMV2hwYVFsRDVBNGVQQmdaR1JuWXYzOC9KazZjQ0ZOVFUyUm5aK1Bnd1lObzE2NGRyS3lzTUc3Y09LeGV2VnB1L2tlZ0tGZ0NaRC8zdlhyMUVvNTNSVU1kZCs3Y0daMDdkMFpxYWlyMDlQU0VJWGs3ZE9nZzh6a3NUbHRiVzJFb0ZSOGZEd0R3OWZXVjI3NWtRSldRa0tEOHhmbi9YRnhjWUc5dmo0VUxGOG9zVDA1T2hwK2ZINlpObTZad0RzM0tObWJNR0tTa3BNaGN6QkFjSEF4MWRYV1ltNXZqekprem1EUnBFclMwdERCejVrems1K2NMRlorbCtkaHpyRWdra3B2UE1pRWhBWmN2WDRhZm54L3k4dkt3WXNVSzlPelpFN3E2dXRpelp3L09uajJMQ1JNbW9IMzc5a3JQTFpWOUhDVW5KOFBkM2IzTTF3TUE3dDI3SjFOUnJBd0RUeUlpSXZvN1l1QkpSRVJFUkVUMGticDM3dzZSU0lTd3NEQWg4RXhNVEVUZHVuVVZob0xTQUVSTFMwdnBQcVVkOGJtNXVUaDkralFNREF6d3pUZmZ3TVBEQTFldVhFSGZ2bjJGYlVvanJaQlRWV1VNYVFzVVZUZ3RYTGdRNDhhTlE3OSsvUUFBNzk2OWs1bjNNaWNuUjJtbFdsV0duY0QvQXVuOSsvZkxMQjg4ZURBNmRPaUEvUHg4QUZBYTZEUnUzQmdmUG54QVdscWFFRFI4K2VXWE1EUTBSRmhZbUxCZFRrNk96QkMraXBTMjN0UFRFd0VCQWJDeXNvS3RyUzBPSERpQWdRTUhZdTdjdVFEK0Y5eU9IeisrMUdyZjBxcHhLOHVXTFZ0UVdGaUkwYU5INCtqUm84SnlRME5EYk5teVJRai8vZno4Y1BMa1NYVHYzbDJZUDdVMFVWRlJpSW1KQVFCRVJrYkN6ODhQTDE2OHdMeDU4MlMyTXpVMUZZWkFsaDVqcjE2OXd0bXpaL0hpeFF2VXFWTUhvMGFORXBacmFHamd3NGNQUXNqNDlPbFRIRDE2RkMxYnRzU0VDUk1na1Vqd3l5Ky80TTJiTjBKbFlZOGVQZENoUXdmczJyVUxUWnMyaFkyTmpmRDQwcy9VMGFOSDBiOS9mMmhwYVdIWnNtVXlnYm9xVkRsbXQyL2Zydkk2RXhNVHVZQ3FyTXB3UlpLU2tuRDA2RkdjUDM4ZVlyRVl6WnMzaDYydGJibjNVMTdxNnVwWXNHQ0JjUHZseTVlNGRlc1dPblRvZ1A3OSsyUFRwazA0Y2VJRXhvMGJKOHlicW9xUFBjY21KeWNqTmpZV2NYRnhlUGJzR1NJakk1R2FtZ290TFMwTUdEQUFFeVpNRUtvMng0d1pnN1p0MjJMdjNyMVlzbVFKNnRhdGl6WnQyc0RjM0J5R2hvYlExdGFHaFlVRjJyUnBVK25Ia2JXMWRibS9Cd0RnMUtsVHVIWHJGdGF0VzFmdSt4SVJFUkZWQndhZVJFUkVSRVJFSDBsSFJ3ZUdob1l5OHpaR1JVV2hSWXNXQ3JlWFZ1WFZxbFdyekgwZk9YSUU2ZW5wbUR4NU11enM3SERvMENIczNyMGJYYnAwZ1k2T1R1VThnV0lxYTBqYnlNaElSRWRIeTRROTJkblpRcmhVVVh2MjdGRzY3czJiTndyWFM0Y2FMVzdVcUZGQytDVTFlUEJnb1gzWjJkblEwTkJRR0hoKytQQUJUWm8wQVZBVWtra0RUMm1sWUhGNmVucHlZVU5RVUJBMmJOaUFEaDA2SUN3c0REWTJObWpkdWpWbXpwd3BkLytDZ2dLY09IRkNDTTRQSERnZ3MxNGFlQm9aR2NuZHQ3Z0pFeVpnd29RSnBXN3pNYUtqb3hFU0VvTFJvMGNyckRTVHR1LzgrZlBZdG0wYnpNM05zWFRwVXFWVmJzVWRQWG9VdlhyMXdzV0xGOUdsU3hmWTJ0cGkxNjVkTURZMmhxMnRMY0xDd3BDU2tvS1hMMS9pNWN1WFNFbEpFVjZYa0pBUWhJU0VRRjFkSGQyNmRSUGU4OFRFUkdSbloyUDc5dTFZc21RSklpSWlzSExsU3VqcTZtTDE2dFZRVjFmSDFxMWJjZVhLRmJuNUtwMmNuREI3OW16ODhNTVBXTFpzbVRDL1kySmlJb0NpUU83QWdRT1lQbjA2NXN5WmcrenNiT1RuNStPbm4zN0N3SUVEMGJ0M2J3QkY4OW9HQndmRDJkbTUzSyszb2dETDNkMGRBUUVCS29WYmlyWlJkTEZEWVdFaGJ0MjZCVDgvUDl5OGVSTWlrUWg5K3ZUQm1ERmpxbTJvMnoxNzlxQ2dvQUREaHcvSHA1OStpb01IRDhMTHl3djkrdlZUZUF5V3BhTG4yT3ZYcjhQVDB4TnFhbXBvMHFRSnVuVHBnazZkT3FGcjE2NEt6M050MjdiRnp6Ly9qSVNFQk55NGNRTVBIanpBeFlzWGtacWFDb2xFZ3MyYk4xZlpjWlNjbkN4ODc2anEvdjM3dUhuenBseGdyMHIxTEJFUkVWRjFZT0JKUkVSRVJFVDBrY1JpTWQ2L2Z5OVVKYWFrcE9EcDA2ZVlNV09Hd3UxemMzTWhFb25LRER6djNyMkxvMGVQd3RUVUZDTkhqb1NXbGhZY0hCemc3dTRPVjFkWHJGMjdWcVhBcUR3cWEwamJSNDhlQVlETXNKeHBhV2t3TURDb2VPTUF1Yms0aTN2MzdsMnA2d0VnUHo5ZjRWRENZckVZZVhsNVFzRHg2dFVyR0JvYXltMjNjT0ZDTkd6WUVJNk9qdERVMUVSRVJBUjY5T2loY3Z2ajR1TGc0ZUdCSVVPR29HN2R1Z2dMQzhQQ2hRc3hhOVlzTkdyVVNHNllWSFYxOVZKZloybklabVptcG5JYnFrTHo1czNSdlh0M1RKdzRVZWsydnI2KzJMRmpCNHlOamJGKy9YcVZLcFFmUEhpQTY5ZXZZL1BtemJoNDhTSUFZTVNJRVlpT2prWmNYQndlUFhxRW4zLytHU0tSQ0NZbUptalFvQUU2ZE9pQUJnMGE0T0RCZytqZHV6ZG16SmdCVTFOVFlYNWRvQ2lndGJDd1FFQkFBTHAyN1FvREF3UG82K3RqelpvMXFGKy9QcTVjdVlMVHAwL0QzdDRlNDhhTmsybVRxYWtwWEZ4Y3NIejVjcGtLNWFpb0tCZ1pHY0hXMWhiZTN0N28zNysvOFBsUFNVa0JBTmpZMkFnQmFVUkVCQUFJdC85SzBqbE15eElRRUlCejU4N0IwTkFRbzBlUHhwQWhROUN3WWNNcWJsM3A3Ymw4K1RKc2JHelFyVnMzQU1DMzMzNkxuMzc2Q1d2WHJzV1dMVnRVdXBCRTZtUE9zY09HRFVPSERoM3czWGZmSVRZMkZyR3hzVGh6NW96TU5zN096dWpac3lkOGZIeXdhOWN1cGUwNGRPaVFVQTFhRmNmUjZ0V3J5MTFwTERWOStuU1oyeFdwRmlVaUlpTDZLekR3SkNJaUlpSWlxcUNUSjAvaTdkdTNpSXlNUkU1T0RxeXRyUUVBUGo0K0VJbEU2TnUzcjhMNzVlVGtsRm5wK09EQkE2R3pmZW5TcFVJUU4yalFJQVFIQitQNjlldHdkM2ZIb2tXTFpJS2NqMVZaUTlxR2g0ZERVMU1UYmRxMEFRQklKQkxFeHNZS3QxWGg1K2NIRXhNVGZQYlpaOEl5WlozdGRuWjJNRGMzTDdOQzFjWEZCZG5aMlZpM2JwMU05YVkwdUpLR0IzRnhjUXFyeGF5dHJYSG16Qms0T2pxaVZhdFd1SFhybHRKZ3U2VGs1R1FzWGJvVURSczJ4TXlaTTRWd3RuSGp4bGk4ZURIV3IxK1BqSXdNVEp3NFVlVWdPekl5RWdBcVZHMG5Gb3NyZFE1R1oyZG5oWjlGc1ZpTVgzLzlGYjYrdmpBMU5jWEdqUnRWcXNUTHo4K0hoNGNIMnJWcmgzYnQyc21zVzdod0lkVFYxZkgrL1h2czM3OGY5ZXJWazNzdUJ3OGVoS0dob2R4akpTY25JelUxRmRPblQ4ZVZLMWZnNGVHQlBYdjJZUFBtelFnT0RrYkRoZzNSdTNkdk9EbzZ3dDdlSHBtWm1ZaUlpQkNDeWFDZ0lCZ1lHR0RIamgxbzFLZ1JnS0xQOTkyN2Q5R3VYVHRNbURBQjU4K2Z4K2JObTdGOSszYUlSQ0loM0d6V3JKblM1L3YrL1h1Y09IRUNRNGNPL2VnTEE4b3lmUGh3bGJacjNMZ3hwazZkaXM4Kyswem05VjJ4WWdYczdlM1JxMWN2QUpYL1dWSWtKQ1FFbXpkdmhvNk9EaFl0V2lRczc5ZXZINjVldllvclY2NWcxYXBWV0x0MnJVcWg1OGVlWXpVMU5ZWGpidno0OFRMbnpyUzBORGc1T2NuZHArVDVLVEF3RUY1ZVhrTFlDVlQrY1FRVXZWL0ZLenpmdlh1SHk1Y3Z5MTFnVVp5WGx4ZXVYYnVHSFR0MnFQUVlSRVJFUk5XTmdTY1JFUkVSRVZFRnZYMzdGb2NPSFlLYW1ocjY5T21Eb1VPSDRzbVRKL0QxOVVXZlBuMFVEa2tvdlY5cFF5V2VQWHNXVzdkdWhWZ3N4dUxGaTlHK2ZYdVo5VTVPVGxpMGFCRUNBd09SbXBvS0p5Y25wWTlWWHBVeHBHMXViaTRpSXlOaGJXMHRCQS8zNzkvSHUzZnZZR1ZscGZMK1EwTkRFUmNYaDg4Kyt3eVRKMDlXdVNxdE5QSHg4WGozN3AxY09QUG16UnNBZ0w2K1BuSnpjL0hreVJOOCtlV1hjdmR2MTY0ZC92ampENFNGaGFGejU4N1l2MzgvWW1Oanl4em04ZEdqUjFpelpnM1UxTlRnNHVJaU4zOXJ2Mzc5OE9iTkcremN1Uk5oWVdHWU4yK2VTa05IM3JsekIwMmFORkZZalZxYThQQndiTnk0RWN1WEw1ZVpoL0pqS0F2ZWMzSnlFQjRlam1iTm11R25uMzVTK2JONjhlSkZ4TWZIWSt2V3JVb2ZTMGRIcDl4RE93Y0hCME1rRXFGOSsvYXdzYkdCZzRNRExsNjhDRFUxTlhoNmVxSm56NTdZdkhrejNyMTdoeSsvL0JJaElTSDQ1WmRmY09EQUFkU3ZYeCtYTDE5R1FrSUNmdi85ZDJHZm9hR2hTRTlQeDJlZmZRWWRIUjE4ODgwM09ISGlCREl5TW1Ca1pBUmZYMThZR2hxVyt2bFBUMC9IZ1FNSDBMUnAwM0xOUlZrUmlpcWh4NDRkSzdlc1hidDJ3aEM4VW1LeEdMZHUzVUs5ZXZYUXExZXZLdmtzbFhUeTVFbnMzcjBiSXBFSXExYXRFb0ptcVVXTEZpRWhJUUYzNzk3RmtpVkxzSExsU3BpWW1DamRYMldmWSt2V3JTdFRIYThzY0MxWlFTK2RqN080eWo2T0FQbGhhUGZzMlFOL2YzOFVGQlRBMGRGUllWZ3RiVnVyVnExVWZod2lJaUtpNnFSVzNRMGdJaUlpSWlLcXFTWk1tQUJ2YjIrY1BuMGFLMWV1eE92WHI3RjY5V3BvYUdoZzJyUnBDdStUa1pHQnlNaEloWjN4cWFtcGNIWjJGb2JvWExGaUJRWU5HaVMzblk2T0RqWnUzSWkyYmRzaVBEd2MzMzc3TGJ5OHZQRCsvZnVQZms3bTV1WXEvMU0yMUdwNGVEank4L09GNFR6RllqSDI3TmtETlRVMTlPL2ZYK2xqbDZ4cXpNaklFRjZuZnYzNmxWcU5KSzMyazBna1NyZEpUVTFGWEZ5Y3dpclQ1OCtmQXlpYUkrL0dqUnZJemMxRng0NGRoWFlBUlVOSnJsbXpCa0RSL0gzU2lqOWZYMStsanlrV2krSGw1WVZGaXhaQlUxTVRtelp0UXIxNjlSUnVPMnpZTVB6NDQ0OTQ4dVFKWnM2Y0NUYzNONGpGWXFYN2Z2VG9FWktUazRVcXUvS29YYnMyOHZMeTRPVGtoUFBuejVmNy91V2hwNmNITnpjM2VIaDRLQXhwSkJJSmtwS1M1RUtYenAwN1krVElrZVVLeWNzaWtVaHc5dXhadEduVEJrWkdSakF4TWNHV0xWc3dZc1FJK1BuNW9VK2ZQakEwTkVUcjFxMXg3OTQ5NU9YbG9WKy9mdERXMXNhcFU2Y0FBRjkvL1RVU0V4TVJFQkFnN1BmSWtTUFExZFVWM29zdnZ2Z0N1M2J0Z3BHUkVZNGRPNGJJeUVpTUhEbFNHUFphRWVtd3Q5TDVZYXVTa1pHUjNEOUZDZ29LNUphbHBxWUMrTitjdFZYNVdVcE9Uc2F5WmN1d2MrZE8xS3BWQyt2V3JjT25uMzRxdDUzMG5HaGhZWUZIang1aDVzeVpPSFBtak56NTRPOXdqcTJvaWg1SGlqZzRPTURlM2g0QkFRRll0V29WY25KeUZPNlBpSWlJcUNaaGhTY1JFUkVSRVZFRmFXaG9DRU5QUG56NEVHdlhya1Y2ZWpvV0wxNHNoQUV1TGk3SXljbUJqbzRPQ2dzTGNlL2VQYngvLzE2bWFpbzlQUjNIangrSG41OGZjbk56WVc1dWpoVXJWcUI1OCtaS0g3dE9uVHB3ZDNmSDc3Ly9EaDhmSCt6ZHV4ZkhqaDFEMzc1OU1XSENCS1doV25HcHFhbTRldlVxZ1A4RmZqNCtQaW8vNFQ5cFZnQUFJQUJKUkVGVS81aVlHTG43akJneEFpRWhJUUNBOXUzYjQvMzc5M0IxZFVWVVZCU0dEeDh1VjVsVm5IU1kzNGlJQ09qbzZDQTZPaHFmZi82NVNtMXAxYW9WSWlNanNYejVjb1dCVVg1K1BtN2V2QW1KUklKZXZYb2hLeXNMdTNmdmhwYVdGdkx5OG5EMTZsVm9hMnVqWmN1V1dMSmtDZlQwOUlSZ1JmcDg4dlB6NGVqb2lMdDM3K0xHalJ1WVAzOCtyS3lzY083Y09Zd2VQVnJoUEpxblRwM0MzcjE3OGNrbm4yREZpaFZLZ3lXcFBuMzZ3TkxTRXIvODhndWFObTBLRFEwTlpHVmxRVWRIQjNGeGNRQWdCQnBIang2Rm1wb2E3TzN0VlhxTmlyT3lzc0xXclZ1eGZQbHliTnk0RVcvZXZNR29VYVBLdlI5VkZRLzR4V0l4cGsyYkJtMXRiZFN1WFJ0cGFXbElTVW1SQzZLTmpJeFVIaTVZVlZldlhrVmNYQnlXTEZraUxMTzB0TVMxYTllUWtKQWdERVBhdm4xNzVPYm1JaUlpQXAwNmRVTC8vdjF4N3R3NVRKMDZGVlpXVnJDeHNZRzN0emUrK09JTG5EcDFDdmZ2MzhmRWlSTlJ1M1p0QUVYaHZacWFHdmJ0MjRjalI0N0F5c29LSTBlT2xHbUw5SUtCeTVjdnc4ek1ESDUrZnREVjFTMTFIdDJYTDE4aU9EaFk0VHJwNTBQWk1UeGl4QWlGKzlQVzFoYU8vK0x6MnhvWkdlSGV2WHQ0K1BDaDhMd0tDd3VGZVNwYnRHZ0JvR28rU3drSkNmRDI5a1pBUUFERVlqR2FOMitPRlN0V2xQcmExSzFiRng0ZUhuQnpjOE9OR3pld2VmTm0rUGo0WVBUbzBlalNwVXVWbm1OMzdkcFY2aHlkVWg4N1pIaEZqaU5GMU5UVTRPam9pRnExYWlFdExRMFNpUVN2WHIyQ3ZyNCt0TFMwa0o2ZWpvY1BINWE3ZXBxSWlJaW9Pakh3SkNJaUlpSWkra2labVpsWXRtd1pjbkp5NE9EZ0lCZlMzYnAxUy9oLzNicDFNWGJzV0psQTROZGZmOFhGaXhlaHBhV0ZTWk1tWWZ6NDhUTEJnekthbXBxWU5Xc1dCZ3dZQUU5UFQ5eTdkdzl4Y1hGbGhtcFNDUWtKY3AzMHFuVGFsMVQ4UHNPSEQwZHdjTEF3djkzY3VYTVJGeGVIbmoxN2xobGU5ZWpSQTBlT0hJR2pveU9Bb2s3NWZ2MzZxZFFHSnljbmVIaDQ0TUdEQjdoNzk2N2NlcEZJQkNNakkweWVQQm45Ky9lSFNDVENqUnMza0ptWkNaRkloSVlORzJMMjdObDQ4K1lORWhNVE1YejRjR0ZZU2pzN083eDY5UXBqeDQ1RjdkcTFZV0JnZ0VhTkdpRXZMdzlqeG95Qm01c2JuajkvcmpEd0hERmlCTXpOemRHNWMyZVY1K1ZzM0xneGZ2NzVaK0gyekprejhlclZLK0YydTNidEVCb2FpaHMzYnNET3prN2xlZnhLTWpNenc2Wk5tN0I0OFdMczM3OGZmZnYycmJTaGtVdWpvYUVCZFhWMXhNVEVRQ0tSUUUxTkRTMWJ0c1Q4K2ZQbHRsWDFOVk5WUWtJQzZ0ZXZqd0VEQmdqTHhHSXg5dTdkaTA2ZE9nblZwTTJhTllPZW5oN3UzYnVIVHAwNndjN09Eb21KaVhqejVnMU1URXd3Yk5nd3VMaTRJQ0lpUWdncHg0MGJKK3hUSXBGZzRjS0ZlUFRvRWF5dHJlWG1qQVdBdm4zNzRzU0pFMWkzYnAzd1hHZk1tRkhxbkx5eHNiRmxIcVBLMWlzS1BKY3NXWUtYTDE4S3Q2VlZ6UUR3N2JmZll1dldyVml3WUlITWZVUWlFUVlPSENpemJXVitsdUxqNHpGejVreUl4V0xvNk9oZzJyUnBHRFpzbUVxVml6bzZPbGk3ZGkzT25UdUgzMzc3RFhGeGNYajM3bDJWbjJNL2RnN1BpaWpQY2FTSVNDVEM5OTkvajhMQ1FoUVdGdUtiYjc1QmZuNit6RGFLcWwrSmlJaUkvcTVFNHV3TWpsRkJSRVJFUkVRMVRzanRVSVRjQ2NPQzJZcUhqaTNOeGVBN3NMVzFyZkJqQndVRjRmcjE2MWkxYXBXdzdQVHAwOURWMVZVNlpHdGhZU0ZFSXBIQ0FDY25Kd2RlWGw3NDZxdXZWQTRyRlhuOCtERWFOR2dnVkoxV2wvajRlRVJGUldIUW9FRzRmdjA2a3BLU01IcjBhTG5ubnBLU2d0VFVWTFJyMTA1WTl1TEZDMFJIUndNb0NwMUtxd2l0S2c4ZVBFRHo1czFWcm02S2k0dEQwNlpOaGRzSkNRazRmLzU4bWUvbjlldlhFUndjTEZOdHFNang0OGNSRnhjSFRVMU50Ry9mSHYzNjljUDc5Ky9oNXVhR0JRc1dmTlJuQmlpcTlFMUpTWkY1SHo3V3RtM2JjT3JVS1FRR0JsYmFQdTNzN1BEMTExOWo2dFNwS204L2RPaFF6SjA3VjFpV241K1BodzhmQ3NNdEEwWGhaSEJ3TUV4TVROQzZkV3RoZVhSMHRGQmxXMUpCUVFFZVBYb2t6Rm41OXUxYjZPdnJ5MndUSEJ5TXVMZzRqQjQ5V21sWTkrSERCeVFsSlVFaWtjRFkyRmpoZTFtWnIyVkFRQUFpSWlLd2NPRkNBTUNWSzFmdzZ0VXJxS3VybzNuejV2amtrMDlrdGhlTHhYajM3cDB3dktsSUpJS09qbzdjSExSU2xmVlpDZ2dJd0t0WHJ6QnMyRERvNmVsVmFCOGZQbnpBelpzMzBhOWZ2eW85eDBaRVJLQmh3NFl3TmpZV2x1WG41K1BaczJjd056ZUhucDRlMHRQVGtaS1NBbXRyYTVuOXZYNzlHaTlldkZENmVsWEZjYVRNZ1FNSGtKNmVqc0xDUXFpcnE2TlpzMmF3dDdkWEtSaFd4Zm56NTlHL1IrZEsyUmNSRVJIOWUyam9HcXA4QlNRRFR5SWlJaUlpcXBHcU0vQWtJaUlpMVRId0pDSWlvb29vVCtDcFZwVU5JU0lpSWlJaStqdFNWMWREUVVGQmRUZURpSWpvSDYrZ29BRHE2dXlDSkNJaW9xckZYeHRFUkVSRVJQU3ZVMXRMQzFsWldkWGREQ0lpb24rOHJLd3NhTmV1WGQzTklDSWlvbjg0QnA1RVJFUkVSUFN2WTJwVUY4bkp5ZFhkRENJaW9uKzg1T1JrbUJoVzc5elNSRVJFOU0vSHdKT0lpSWlJaVA1MXpCczF3T3UwVkdSa1pGUjNVNGlJaVA2eE1qSXk4RG90RlUwYU42enVwaEFSRWRFL0hBTlBJaUlpSWlMNjE5RlFWNGRWQ3d0RVJFUXc5Q1FpSXFvQ0dSa1ppSWlJZ0ZVTEM2aXJzUXVTaUlpSXFwWkdkVGVBaUlpSWlJaW9PaGdhNk1PNlJWTThqSGdBWXhOVG1KbVpRVTlQRCtycTZ0WGROQ0lpb2hxcG9LQUFXVmxaU0U1T3h1dTBWRmkzc0lDaGdYNTFONHVJaUlqK0JSaDRFaEVSRVJIUnY1YWhnVDY2ZEdpTGhLU1hpSHowRUI5eWNsQlFVRmpkelNJaUlxcVIxTlhWb0YyN05rd01EZENsUTF0bzhDSWlJaUlpK29zdzhDUWlJaUlpb244MURYVjFOR3ZTQ00yYU5LcnVwaEFSRVJFUkVSRlJCWEFBZlNJaUlpSWlJaUlpSWlJaUlpS3FzUmg0RWhFUkVSRVJFUkVSRVJFUkVWR054Y0NUaUlpSWlJaUlpSWlJaUlpSWlHb3NCcDVFUkVSRVJFUkVSRVJFUkVSRVZHTXg4Q1FpSWlJaUlpSWlJaUlpSWlLaUdvdUJKeEVSRVJFUkVSRVJFUkVSRVJIVldBdzhpWWlJaUlpSWlJaUlpSWlJaUtqR1l1QkpSRVJFUkVSRVJFUkVSRVJFUkRVV0EwOGlJaUlpSWlJaUlpSWlJaUlpcXJFWWVCSVJFUkVSRVJFUkVSRVJFUkZSamNYQWs0aUlpSWlJaUlpSWlJaUlpSWhxTEFhZVJFUkVSRVJFUkVSRVJFUkVSRlJqTWZBa0lpSWlJaUlpSWlJaUlpSWlvaHFMZ1NjUkVSRVJFUkVSRVJFUkVSRVIxVmdNUEltSWlJaUlpSWlJaUlpSWlJaW94bUxnU1VSRVJFUkVSRVJFUkVSRVJFUTFGZ05QSWlJaUlpSWlJaUlpSWlJaUlxcXhHSGdTRVJFUkVSRVJFUkVSRVJFUlVZM0Z3Sk9JaUlpSWlJaUlpSWlJaUlpSWFpd0dua1JFUkVSRVJFUkVSRVJFUkVSVVl6SHdKQ0lpSWlJaUlpSWlJaUlpSXFJYWk0RW5FUkVSRVJFUkVSRVJFUkVSRWRWWUREeUppSWlJaUlpSWlJaUlpSWlJcU1aaTRFbEVSRVJFUkVSRVJFUkVSRVJFTlJZRFR5SWlJaUlpSWlJaUlpSWlJaUtxc1JoNEVoRVJFUkVSRVJFUkVSRVJFVkdOeGNDVGlJaUlpSWlJaUlpSWlJaUlpR29zQnA1RVJFUkVSRVJFUkVSRVJFUkVWR014OENRaUlpSWlJaUlpSWlJaUlpS2lHa3VqdWh0QVJFUkVSRVJVbmNRRkJVaEllb25VOURmSXljMUZRVUZoZFRlSmlJaUlpSWlJcU56VTFkVlFXMHNMcGtaMVlkNm9BVFRVMWF1N1NYOFpCcDVFUkVSRVJQU3ZsWkg1RmxIUFltRnNZb28yYmR0QlQwOFA2ditpUHdpSmlJaUlpSWpvbjZPZ29BQlpXVmxJVGs3RzdmQ0hzR3BoQVVNRC9lcHUxbCtDZ1NjUkVSRVJFZjByWldTK1JlU3pPTFJyWndORFE4UHFiZzRSRVJFUkVSSFJSMUZYVjRlQmdRRU1EQXlRa2RFQUVSRVJzRzdSOUY4UmVuSU9UeUlpSWlJaSt0Y1JGeFFnNmxrczJyVnJ4N0NUaUlpSWlJaUkvbkVNRFEzUnJsMDdSRDJMaGJpZ29McWJVK1VZZUJJUkVSRVIwYjlPUXRKTEdKdVlNdXdrSWlJaUlpS2lmeXhEUTBNWW01Z2lJZWxsZFRlbHlqSHdKQ0lpSWlLaWY1M1U5RGN3TXpPcjdtWVFFUkVSRVJFUlZTa3pNek9rWldSV2R6T3FIQU5QSWlJaUlpTDYxOG5KellXZW5sNTFONE9JaUlpSWlJaW9TdW5wNmVGRFRrNTFONlBLTWZBa0lpSWlJcUovbllLQ1FxaXJxMWQzTTRpSWlJaUlpSWlxbExxNk9nb0tDcXU3R1ZXT2dTY1JFUkVSRVJFUkVSRVJFUkVSMVZnTVBJbUlpSWlJaUlpSWlJaUlpSWlveG1MZ1NVUkVSRVJFUkVSRVJFUkVSRVExRmdOUElpSWlJaUlpSWlJaUlpSWlJcXF4R0hnU0VSRVJFVkdOSnBGSXFyc0pSRVJFUkVSRVJGU05HSGdTRVJFUkVWR05wRmxMRXdDUStmWmROYmNFU0V4TWxBbGVNekl5a0pxYUtyZGRXbG9hVWxKU0t2UVlRVUZCQ0FrSnFYQWJxOHJqeDQrUmxwWW1zOHpmM3grUmtaSGwzbGRLU29wSzkwdEpTY0dUSjAvS3ZYOVZKU1FreU54T1QwL0h3WU1Ia1oyZHJkTDkzNzkvajRpSUNKbnRJeUlpRkg0bUVoSVNrSnljWE9ZKzA5UFRsYTRMQ1FsQlhsNmV3bld4c2JHSWk0dFRvZFd5WW1KaXNILy8vci9WQlFWUG56NzlXN1duSkZYYkZob2FDaDhmSDVYM0d4UVVoS2RQbjFhMFdYOXJxYW1wS2gvTGFXbHA4UFgxUldabXBzenl6TXhNK1ByNnlwMkhsRWxJU01DN2QyVi9ieWc3WnNzckxTMnRTaiszUGo0K0NBOFByN0w5Lzkwa0ppYml4WXNYbGI3ZitQaDRoSWFHVnNwN1ZWaFlpS0NnSUNRbEpWVkN5NHA0ZTN0ano1NDlsYmEvdjRKWUxQNWIvbTc1TzhyUHo4ZUhEeDhxZFo5Nzl1eFIrdnJ2MmJNSG9hR2hNc3Z1M3IyTDNidDNWMm9ieWxJVnY1ZWtqaDQ5aXJDd01JWHJidHk0Z2QyN2Q1ZnJlTDl5NVFxZVAzK3VkTjJ6Wjg5a2xqMTc5Z3hYcmx4UnVqK0pSSUpUcDA0cC9YNi9jK2NPVHA4K3JYTDdxbHRVVkJRQ0FnSXFkWi8rL3Y2NGQrK2V5dHZYcFBmby9mdjNTRTlQaDFncy9xaHRTQjREVHlJaUlpSWlxcEhNNnRjSEFLU212YTdXZG1SbloyUFdyRm5ZdUhHanNHelJva1g0K3V1djViWjFjbkxDeElrVEsvUTRibTV1OFBUMHJIQTdxMEpFUkFRV0xWcUVBd2NPeUN6LzVaZGZjUEhpeFhMdjc0OC8vc0M4ZWZQSzNPN0FnUU9ZTTJkT3VmZXZpdGpZV0V5ZlBoMi8vdnFyc0N3eU1oSUhEaHpBcVZPblZOcEhYRndjSEIwZFpUcFdIQjBkRVJRVUpMZnR6ei8vakNWTGxwUzZ2M1Buem1IeTVNbUlpb3BTMk41VnExWmgwNlpOY3V2RVlqRisrdWtuekpvMVN5N0VMY3VmZi82SlE0Y093Yy9QcjF6M3F5ckp5Y21ZTTJjT05tellJTE5jR3BLWDlVK1p4NDhmWTlxMGFmanp6ejlMZlh3N096dTR1YmtwWForYW1vcDU4K1lwL0l3VUZoWmk1ODZkdUh2M0xnRGcwcVZMMkxWclY2bVBWNXlibXhzdVhMZ2czQTRKQ1lHdnI2L0svLzVLNGVIaHNMT3pnNE9EZzBxZDl6NCtQaW9meTBsSlNkaStmYnRjc0ptV2xvYnQyN2VySEM0NU9EaVUrWDREeW8vWmt0TFQwMkZuWjZldzA3U3dzQkR6NXMyRG82T2pTbTBEaWk2WVdicDBLYTVkdXlhM0xpSWlBcXRXclpJNUYremF0UXVYTDE5V2VmK1ZMU0Vob1VML2NuSnlLdlI0MDZkUGg1T1RVeVUvaTZMdm42VkxseUkvUC8rajl4VWRIWTBOR3paZzY5YXRsZEN5SW1mT25NR3hZOGZLZFovQ3drS0Vob1lxL1BmKy9Yc0FSZWVUc3Y0VlY1NzM4K1RKazFpNWNtV3BnVUpWaVlpSVVIZytsTGJsNGNPSDhQZjNML05mOGJBbE96dGJwYysyc291anJseTVncXRYcnlwY3QzUG5UZ3dkT3JSU1g0Tmp4NDdKaFpyRjEwVkVSTWdzZS9qd0lieTl2U3UxRFdXcDdOOUx4ZjMrKysrNGNlT0d3blZoWVdIbGZxNHVMaTVLQXowWEZ4ZTU3NVUvLy93VExpNHVTdmVYbTV1TFAvNzRBK3ZXclZONC9IaDVlVlY2Z0ZoZXQyN2Rnb09EQTI3ZnZsM210b0dCZ1hCM2R5OTFHNGxFQWpjM053UUhCOHV0ZS92MnJjeTVDU2o2ZThMZjMxL2w5dGFVOTBqNjIyRGF0R2xLdndzbEVna2NIUjB4ZmZwMEJwN2xwRkhkRFNBaUlpSWlJcXFJQnZWTllXSnNoRnVoOTJCcDBRVHE2dXJWMG80TEZ5NGdOemNYL2Z2M3I1YkhWeVl4TVZIbGdFNVYzMzMzbmZEL1c3ZHVZZDI2ZGNqTnpSVTZCb3M3ZWZJa1RwNDhxWFJmVzdkdWhiVzF0VXFQNisvdkQxOWZYemc1T2NIUzBySmlqVmRCWVdFaGZ2NzVaeFFXRm1MZ3dJSEM4aDQ5ZXNEQ3dnTEhqaDJEdmIwOTZ0YXRXeW1QbDVlWGh5ZFBucFQ1MmVuY3VUTzB0YlhoN095TVhidDJ3ZERRVUZobllXR0JTWk1tNGNDQkEyamR1alZHamh3cHJQdnR0OThRR3hzTEJ3Y0htSnVibDZ0dFU2ZE94ZVhMbDNIMjdGbjgzLy85SDBRaVVmbWVYQ1dUQm5kanhveVJXWDdpeElsU1AyZFNnWUdCQ3BkZnVuUUo4Zkh4ME5iV0ZwYUZoNGZqK2ZQbjZOKy92OHJ2ZGQyNmRaR2ZuNCtkTzNlaVdiTm1zTEd4RWRZOWVmSUVKMCtlaExHeE1UNzk5Rk9WOWxjYVgxOWYzTGx6UitYdHYvcnFxNDkrVEZYazUrZkR3OE1EUmtaR2VQSGlCWll2WDQ3MTY5ZERSMGNIUUZFNHJhMnREWDE5L1ZMM0V4b2FpcVZMbHlwZFAydldMSVhMRnk5ZXJIRDVoZzBiMEtsVEo2WDdTMDlQVjFvRkZCMGRyYkRqdmZqNW9UUzNiOTlHYW1vcXBrMmJwdEwyQUtDbHBZV2twQ1JzMmJJRmJkdTJsVG5lTDErK2pCczNidURiYjc5VmVYOVZ6Y0hCb1VMM1c3OStQYnAwNlZLaCsxYkYrYWlnb0FBQVZQb3RjZjM2OVRLM2FkMjZOVUpEUS9ISEgzK2dVYU5HU3JkcjBxUkp1YzdQV1ZsWlpXNmpxNnNMa1VpRTNOeGNMRjI2RkpxYW1zTHpra2dreU0zTkZiNkRWNjVjV2ViK2lwOC9sYjNmaXQ3UFVhTkdJVHc4SFB2MjdVTzNidDJncGFWVjVtTlZsaXRYcmlqOGJyQ3lza0tmUG4xdy92eDVsU3F6Qmc0Y2lQYnQyd3Y3L09XWFg4cTh6OEtGQzJGdmJ5K3o3UExseTNCMWRVV1RKazNRdFd0WGxWNkxrSkFRbFlJbUFEQXlNc0tFQ1JOVTJyWW1Vdlgza3FvS0N3c2hFb21xOWJkTjdkcTFNVy9lUEt4WXNRSUhEeDdFOU9uVGhYVXhNVEc0Zi84K1pzK2VYVzN0QTRyT1k3VnIxOFlQUC95QXI3NzZDak5tekVCQlFVR3A0YnlkblozU2RjZU9IY09qUjQ5dzRjSUZ6SjQ5RzhPSER4ZldoWVNFd04zZEhZc1hMOGJubjM5ZXFjK2pvcXJxUGZMeDhVRmNYQnhHakJpQmpJd01aR1JreUt3M05qYkdqUnMzRUJNVGc2RkRoeXFzZUs1VnF4YnEvLytMZjBrV0EwOGlJaUlpSXFxUlJDSVJ2aGpZRjBlOGZYSDVlZ2o2OXV4ZUxhSG42ZE9uWVc1dVh1R09XeWx2YjIrOGVmT20xRzNldkhsVDZwQjJGaFlXc0xXMUJRQzhldlZLcFNDb1BLU0JaMGhJQ0ZhdFdvWGV2WHZqbTIrK2tkdk93Y0VCZG5aMkdEOSt2Tko5bGVlUDlMQ3dNTVRHeHFKZXZYcmxibk41SER4NEVGRlJVUmc5ZWpSYXRtd3BMQmVKUkpnNWN5YVdMMStPelpzM1k4MmFOUXJ2LytIREI1bE9vSklCek8rLy80N2ZmLzhkUUZFSGNuaDRPUEx6ODlHdFc3ZFMyMlZzYkl3ZmZ2Z0JTNWN1aFp1Ykc5emMzR1E2NlNaT25JZ25UNTdBeE1SRVdIYisvSG40K1BqQTN0NWU0ZnRRV29kVWNabVptUmcwYUZDcDJ3d2RPaFJ6NTg1VmFYOFZrWldWaGJObnorS0xMNzZBcGFVbENnb0s4T0hEQitqcDZRbmJsS3o4bFBMejgxTllLUWNVZGZ4ZnZYb1Z1cnE2Nk5tenA3RGMzOThmRnk1Y1FNZU9IVlVPUERVMU5iRjgrWExNbmowYjY5YXR3NjVkdTJCa1pBUUFRb1ZVNzk2OVZkcFhXVnhkWGVIbTVvYVFrQkRzMmJOSDVuMlhDZzBOeGJKbHkvN1NDekYyN3R5SnBLUWtiTnEwQ2RuWjJWaTdkaTJXTGwyS0RSczJDSUY5VGs0T1hGMWQwYUJCQTZYN2FkdTJMZmJ1M1N1M1BDb3FDaHMzYm9TenN6T2FOR2tpTEkrUGo0ZXpzek9jbkp4Z1pXVWxkNyt5emh2UjBkRktxM2N2WGJxRVM1Y3V5UzFYTmZEODQ0OC9vS21waWNURVJMbEsrT0wwOWZVeGJOZ3dBSUNPamc2V0xsMktSWXNXWWV2V3JWaTllaldBb29ydGl4Y3ZRbDlmSHc4ZlBzVERodytGKzhmSHg4dGRkTktpUlF1WjgxaFZtanAxS2dZUEhxelN0c25KeVNwVjhpc2prVWhVRGlraUlpTEtySzZWaG5tRmhZVUFWQXM4bloyZFZYcDhvT2pDazlKTW1qUUpreWRQVm5sL3hRT0MwaDdUd3NKQ3VMMWt5UkxoWENBZHhhRGtQb3RmTENPbDdJS1NaY3VXQ2NkQVptWW1SbzBhQmFEb1lvenQyN2NyYk5PUUlVUGtscDA4ZVZMbVBGNFZ6cDQ5QzZDb0Vueml4SWt5NXc0QU9IVG9FR3JYcnEzd3Z0TG5WVkpwRmVLS2pvUGp4NDhMNzhuR2pSdFZEbjRqSXlOVnZuRE4zTnk4ek1DejVQZit3WU1IY2ZEZ3dWSzNNek16dy83OSsxVnFRM2xVMWUrbGtxTWF4TVRFd05mWEY5cmEydWpZc2FOd1BuLzY5Q2xFSWhHT0h6OHVzMzJ6WnMzUXVYTm5sWjVEV0ZnWVhyNThLZHd1ZVI2T2o0OEhBSmxsSllQd3JsMjdZdlRvMGZqaWl5OWtsbnQ1ZVFFb3F1QXZhMFNJdlh2M2x2dWlObFVaR0JqQTNkMGR5NWN2aDYrdkw5TFQwN0Z5NVVxRjM5R0hEeDlHVUZDUXduVlNSa1pHMkxKbEM1WXVYWXFkTzNmaXpaczNtRHAxS29DaTN5MGlrZWlqLzU0cTd1LzRIajE1OGtSNGpYeDhmQlJPY1RCcjFpeGgvNmRPblZKNEhtalpzaVYyN3R4WjZ1UCtXekh3SkNJaUlpS2lHc3ZFMkFqOWUzK0dpMWR2SVBubEszVHQxQjcxVEUxZ29GL25MN2xxKytiTm00aUppY0d5WmNzKyt2SE9uRGxUNXJDajc5NjlLM1ZJdXg0OWVnaUJaNmRPblpSV3RhbkN6czRPNXVibWNoMFhDUWtKTURNenc0Z1JJOG9Nd2txVGtwSUNOVFUxaFpVdmMrYk13YXhaczJCall3T3hXSXpidDIralk4ZU9WZG94R2hJU2dzT0hEOFBTMGxKaGlOdTVjMmZZMnRyaS9QbnpPSExraU1JaGkydlhybzI5ZS9jaU9qb2FQLzMwazB3QTQrRGdnRkdqUnVITEw3OFV0cGNPNmZYeTVVdUZsU2E5ZXZVU0FyZU9IVHRpeElnUk9ISGlCTzdkdTRmNzkrL0xkVlNHaElSZzNicDFNc3RLVnQ5S1B4TXpac3hRK0RwY3YzNGREeDgrbEZtdmFGbHhMVnEwVUxpOHN2ejN2LzhGQU9GOU9YUG1ESGJ2M28zNTgrY0wyeWlyNEN0dC9yalEwRkNrcEtSZ3hJZ1JRZ2QwWVdFaDd0NjlDek16TTVuQVFCVk5temJGbENsVHNHZlBIdno2NjYvNDRZY2ZBRURvWUoweVpZck05b3BDNTk2OWUyUFZxbFVJQ2dxU0dSSTJKaVpHK0l3TUdUSUUwNlpOdzYxYnQ3Qm16UnE0dTd2TGROZy9mZm9VTGk0dWFOaXdJYjcvL3Z0eVBZZUtPbnYyTEU2ZlBvMkpFeWZpazA4K0FRQ3NXTEVDTGk0dVdMWnNHZHpjM0xCOCtYSXNXYklFOCtmUHg0WU5HNVMrdmxwYVdrTEhZUEg1MnBvM2J3NFhGeGMwYU5CQUpwUnExS2dSWEZ4Y1VLOWVQWm5sWm1abUtyVzlTNWN1OFBiMnhtKy8vUVlIQndjaHFMYXpzOE8wYWRNd2J0dzRBRVZ6YVhsNmVnckh2blJ1VHVtY291L2V2Uk9xTUV4TlRmSHc0VVBjdjM4ZlFGR29VaG9MQ3dzaDhBUUFHeHNiREJzMkRDZFBuc1MxYTlmUXExY3ZCQVlHQ285VnNzcnMvdjM3d21OSmZmMzExMzlaNExsdjN6N3MyN2Z2TDNtc3dzSkNsUzl1TWpJeWt1bTg5dmYzaDY2dUx2cjA2U08zYlVGQkFUUTBWT3NtTGV2OURBd014TEZqeCtEazVJUldyVnFWdXEydXJxNUtqeWxWL0x5bmpLS0xJRXFqcDZlbjhDS2tpbjdubGhaNEFNQzFhOWZLM0theVNEOHIwcUZkUzE1NG9xK3ZMMVBocndwVncvMnNyQ3o4L1BQUHVIYnRHanAyN0lqVnExZkx2TjlaV1ZuQ09VNTZ3VnZ4T1kyblRwMHFoRUdsS2Y1ZDh2ejVjNW1MSVo0L2Y0N1RwMC9Eek14TXBoSnQxNjVkNk55NXMweTRkUHYyYmR5NWMwZG11NnI2M1ZWVnY1ZEtCa0QzNzkvSGd3Y1BZR3BxaXZyMTY4dE5EVkh5OXVEQmcyVUN6eGN2WHNnTUlaNlltQ2hNMlhEMTZsV1pJWW9WblljQjJmTzF2YjI5d21GYWl3ZXZPM2Jzd09YTGw5R3RXemQwNzk1ZGJuOGxGUjhGb0NybzZ1ckN6YzBOYTlldXhUZmZmQU9SU0tRd1lKVit0c3NLWDQyTWpMQnAweVk0T1RuaDl1M2JHRDkrUE5UVjFYSGp4ZzNvNnVyS2hkYlIwZEVLdjE4bVRab0VEUTJOR3ZVZUpTUWtZTVdLRldqVnFoVmNYVjF4Nzk0OTNMMTdGek5uemhTK2YzSnpjK0hrNUlTY25CenMzcjBiWXJFWS92NyttRDE3Tm1yVnFsWG1ZeEVEVHlJaUlpSWlxdUZzMmxpaFlmMTZPQnQwR1djQ1ZaczNVam84MmNmeTh2S0N1Yms1Qmd3WWdJQ0FBTG01YTVSVjBSVmZYaktVVkJaU0tnc2dnYUkvb0NzNnJHQjVGWCtjRXlkT0tOMHVNREN3ek1CVlYxY1gvLzN2ZitIbDVZWDA5SFJodVVRaXdlYk5tK0hwNllrN2QrNGdLeXNMZCs3Y2tYczlGYjIrRlJrbThlblRwM0IxZFlXMnRqWisvUEZIcFIwS2MrZk94ZE9uVDdGdjN6NW9hMnZMVmRwSU80R2tRdzdXcTFkUHB1UEh3TUJBdUoyWGx5Zk11NmVzQXFoNTgrWXlGWVlPRGc3bzBLRURPblRvQUhWMWRZV2QvamR1M01Eang0OHhaY3FVVWtQNDBhTkhDLzkvOGVLRkVCYTlmUGtTRHg4K2xGbGZjbGx5Y3JMS1lkTEh5c3pNeFBIanh6RnAwaVFZR1JraEp5Y0hodzRkZ3FhbUpycDA2WUtuVDU5V2VOL1NUclhpUTc3ZXZYc1htWm1aYU55NHNkeFY5L0h4OFhMTHVuYnRpc2FOR3d1M1I0OGVqUThmUGdpVlFXRmhZVWhLU29LOXZUMmFOMjhPb0dnWTdFZVBIaWtNSTZXdjY3NTkrNUNTa2lJc2w4NjdCeFFGbnFhbXBsaXhZZ1YrL1BGSExGeTRFS3RYcjBiOSt2Vng3dHc1Yk51MkRRWUdCbkIxZFVXZE9uVXEvUHFvNnNxVks5aThlVE82ZCs4dVU2bldxMWN2TEZpd0FMLzg4Z3U4dmIweGVmSmtiTnEwQ1k2T2psaThlTEZRdlZPYWtpRnhlUlEvLytUbDVja01HWmVWbFNXOHZ2WHIxOGZyMTY5eDU4NGQzTGx6QjJ2WHJwVUxxUjQvZm96MTY5Y2pMUzBON2R1M1I3MTY5VEJod2dTaEtoQUF0bXpaSXZ3L0lDQUF2Lzc2S3l3c0xPRHA2Vm5xc1RocjFpeW9xYW5KTFhkd2NFQjZlanBhdDI2TnZMdzhIRDU4R0FZR0JqaDgrTEJNaFppZG5SMkdEQm1pVWhCV1ZXYk1tS0h5ME1tSmlZbVlPWE5taFI1SElwRkFJcEdvSEhpYW1abGg0Y0tGd20xL2YzOFlHUmtKeTQ0ZlA2N1M5d3BRMUdIOXh4OS9BQ2lheTlIVjFSV1RKMCtXQzlBdVhicUVRNGNPWWV6WXNlamR1emZFWWpIT25EbURBUU1HQ09IUisvZnZzWEhqUnZUdTNWdmxhbUVwUlpXU0h5c3pNMVBoQlZmU2dMMjh5Z284akkyTks3VGZqM0huemgzbzZPaFV5ckRpcWxSNFhycDBDVHQyN0VCbVppYkdqeCtQYjc3NUJtcHFhc2pOelVXdFdyVWdFb2x3Ky9adHJGKy9YdWIreGVjMHJzaEZhMkZoWVRMVlp1SGg0UWdQRDBlL2Z2MndZc1VLWWZtdVhidGdiVzJORVNOR0NNdWt2N1dLTDZzcVZmVjc2ZHk1YzhJeU96czdEQnMyVEJpZFJDS1JDTy9kaGcwYjhPREJBNW1MRjc3NjZpdTVjMHQ0ZUxoTUdGWjhYdHZpNzQraTg3Q0hod2RPbno0dDl6N2EydHFpVmF0V09IandJRXhOVFdVcUJ3c0xDN0Z0Mnphb3E2dGo3dHk1d29VSVAvNzRJK3p0N1dWR28vZ3I2ZWpveUl5RThOMTMzeW45L2FYc0hGcjhkWkJXam9wRUl0U3VYUnNYTDE0VTV1NDhjdVNJelAxaVkyTVJHeHNydDc5eDQ4WkJRME9qeHJ4SHljbkpXTEJnQVZxMWFvVlZxMVpCVzFzYmVuclA0S0xIQUFBZ0FFbEVRVlI2T0hmdUhPTGo0K0hpNG9KYXRXb2hNREFRZW5wNldMcDBLU3d0TFpHY25Jemc0R0NrcEtSZzNicDFDbjh2a0N3R25rUkVSRVJFVk9PWkdCdGh3dWhoZUptU2l1U1VGT1RuNVplNi9ZZjh3bExYcStMYXRXdDQrUEFoQmc0Y0NKRkloQll0V2dnVmFDZFBua1JtWnFaY3BhQ3k1VlV0T2pxNnpHMmtZVXhaUHFacVZKbjc5KytqVnExYVFsWEtuRGx6c0dEQkFwdzZkUXFob2FIUTA5UERwRW1UaE8wdlhMaUF4NDhmSzV3M3ArUndkV1dKam83Rzh1WExrWnViaTdWcjE1YmFVYXVqbzROMTY5Wmh3WUlGMkxsekoxNitmSWtaTTJZSUhXUXZYNzVFZm42K0VLUzhldlZLcGhPNWVLZHlaR1Frc3JLeXNHalJJcG1PbENWTGxnaHppWlpVcTFZdDRVcHlHeHNiMk5qWTRNT0hEOURVMUJTdURFOUxTOFBqeDQrRmppQ2dhQ2pNL1B4OGhWVXNhV2xwV0xod0lXeHNiSVNLeE5JY09uUUlSNDhleGNxVks4c2NXcTR5N042OUcvWHIxeGZDNWFOSGp5STlQUjN6NTgvL3FMbFVrNU9UaFE2eDR1R3R0TE8wNUpDaFFGRXdYcktEejlEUVVDYndWRk5Ua3ptK3ZiMjlvYTJ0alZtelpnbHpXVVpIUitQUm8wZWxCa1Q3OXUyRFJDSUJVTlNCUG1MRUNMbDVJRC85OUZPc1diTUc2OWV2eC9UcDA5RzBhVk5FUlVYQjJ0b2FxMWF0S25lVlYwVklLeVBOek13d2JkbzB2SHIxU21aOXAwNmQ4TU1QUDZCWHIxNEFpb0tRRFJzMjRQNzkrekF3TUZEcE1XYk9uS25TTUo1U0owK2V4TzdkdTJXV1JVUkV5TXdMZXV6WU1hRmFQakF3RUphV2x0aXhZd2QrK09FSG5ENTlXaVlrazBnazJMSmxDK3JVcVlOMTY5WUo1NGdOR3phZ3NMQVFpWW1KMkxadEd5Wk9uQ2pNM1hyMjdGbEVSVVZoelpvMUVJbEV5TS9QaDZhbXBzTDI1dWZuSzZ5aXFsMjdObjc4OFVjQVJXRk5abVltcGt5WjhwZk9nNmdxVDA5UHVVcXBpdkR3OENoMXZmU1lTRTlQTDNQYlpzMmFsVHJQSEZCVW5TN2RKaTR1RHZmdTNVUFBuajNsQXJscjE2N0pWSC9XcTFjUHBxYW1XTHQyTFlZTkd5YUUxb2NQSDhiUm8wZXhhTkVpMk5yYUNrTTQzN3g1RTNYcTFFSC8vdjJGQzJ4ZXZYcWxjSmhyWlNHamRJN1Iwa0pJZFhWMWhaK2wxNjlmQzk4OXhZZDNsRkkyWktJeXhmZFhmRTVST3pzN2xhcWRldmZ1amZidDI1ZTd1cldpeEdJeDd0eTVnMjdkdXNrZGh6azVPZVhlbnlvVm5oWVdGckMwdE1TVUtWUFFwazBiQUVWQmliT3pNOFJpTWR6YzNQRHBwNTlpNjlhdEFJck9TZGV2WHhkdVY5U0lFU09Fd05MT3pnN0RodytYbVgvOTc2S3FmeThwSWhLSm9LbXBDWkZJaE96c2JOU3BVMGZtQWplSlJDSVhKbjMrK2VmQ1JRbkt2b3ZMNjVOUFBzRW5uM3dDYjI5dk5HblNST1lpQmo4L1AwUkZSV0g0OE9FeVZkYzNiOTZzdElzMVZTV1JTT0R1N2c1N2UzdVplY2tCWVBYcTFjakx5NU5acHNxUXRzK2ZQd2RRZEg0dVBwKzNqNDhQdExTMDRPWGxKWE9obHAyZEhRWU9ISWhseTVZcDNXZE5lWThhTm15SWI3LzlGbDk4OFlWd0VWUzdkdTJ3ZHUxYXZINzlXdmdzZW5oNFlNaVFJY0wzZzVtWkdWeGRYUkViRzh1d1UwVU1QSW1JaUlpSTZCOUJKQktoWVlONmFOaWc3SGtlTHdiZithakh5c3ZMdzYrLy9pcXp6TkxTRXBhV2xnQ0FvS0FnWkdabXlzMm5wR3g1VlpzMWExYVoyNVEzeUN3K2IxZDUvZm5ubnpLZFRERXhNZmppaXkrRWp0TzJiZHRpMkxCaDBOUFR3NjFidDJRNjhJQ2l3T2p4NDhjZlhZVVFIaDZPTld2V0lEczdHNHNYTDBiWHJsM0x2RStEQmcyd2FkTW1MRnUyREQ0K1Buanc0QUVjSFIzUnNtVkxyRnk1VXVZcTlJMGJOOHJjMTl2Ykc5N2UzZ0FnRE9mNTl1MWJtVzB5TWpMUXJGa3psWi9EMEtGRE1YYnNXSHo3N2JjeXk2WEJBRkEwRjVhM3Q3ZmNlNXlWbFlYbHk1Y2pLeXRMNWRkeTZOQ2h1SGJ0R3B5ZG5iRjA2VkwwNjlkUDViYVdWM3g4UEFJREE2R21wb1loUTRhZ29LQUFFb2tFVmxaV2NoM09pb2E0QS83WHVWYlNnUU1IWkY0am9LakQ5ZXJWcTdDeHNaRWJNbFNWVHJlU0VoTVRjZnYyYll3WU1VSUlPMVZWc2xOZVRVMU5ZZVd4cWFrcFdyWnNpZkR3Y0VSRlJVRk5UUTA5ZS9aVWVXak9qeFVkSFEwTEN3c2tKU1hKelFzb0ZSZ1lpTnpjWEp3L2Z4NjJ0clpvM3J5NXloZFlBRVdoZDhrQXM3d3NMUzJ4Y3VWS0FJQ0xpd3NHRGh5SUhqMTZDUE5pU2cwZE9oUmFXbHJDc3BpWUdGeTZkQWwyZG5Zd01EREFzMmZQOE96Wk13QVE1a1NNaVlrQlVOU0IyNmxUSjd4NjlRcHIxcXhCaHc0ZDBLTkhEd0JGMVovUG5qM0R4bzBiNVlKZXNWaXNOQXlWZXZmdUhhWlBudzV0YlcyWjlrb2xKeWNyWE42bVRadHl6WmRjVWVQSGoxZDVYdUFYTDE3SVZKb1ZwK3c0THVudDI3ZGxidHV0VzdjeUE4K09IVHVpWThlT0FJcEN2M3YzN21ITW1ERkNRQ1gxK1BGam1XQlBUMDhQNjlhdHc3WnQyK0RyNjR0T25Ub2hJU0VCKy9mdmgwZ2t3cVpObTRUenY1YVdGcHlkbmRHOWUzZThmdjBhQ3hjdWhLbXBLYlpzMmFKd09QQ3l2bGRMVzY5c0ZJaXlqcUZCZ3dZcEhLSStJQ0FBQVFFQmNzdC8rKzAzaFpWMk9qbzZTRTlQTDNONGZtbGIveXIzN3QzRCsvZnZGUTVsUEdiTW1ITHZUL29hUDMvK0hMLzk5aHQrK3VrbkljQ1Fqb0poWVdFaE43ZjB0bTNiY09mT0hlRkNLWDE5ZlNIMGtRNTVhVzF0WGU3MlZJU2kzM3lUSjA4dTEzeXlIK092K3IwVUd4dUxqUnMzb3FDZ0FKMDdkOGJ4NDhmeC9mZmZJejQrWHU0Q09VV1YrQ1cvZTR2ZkxqbmtxU3J6UStycjZ3c1ZnR0t4V082N2V2RGd3ZERTMGtKU1VoTHM3T3hLL1cyZW1aa0piVzN0S2h2bTlQSGp4N2gwNlJJdVhMaUFhZE9tWWZUbzBTZ3NMRVJTVWxLRjloY2ZINC8xNjljTHZ4ZWtGektGaElRZ0tpb0tRNGNPcmRDb0ZEWGxQUktKUkxDM3QxZjZYVm04Z3ZiMDZkTUt2K05jWFYwQnlNNmpUUElZZUJJUkVSRVJFWlhUd1lNSFpZYWJyRXlsZFJvbkpDU28zS2xjVXRldVhURnk1RWk1NVNkT25NQ3RXN2NxdEUrZ2FGNUZSWjJJaXB3N2QwNXVEdExVMUZTa3A2ZWplZlBtdUhmdm5yQjh6cHc1UWdkWVdaM1dGWEg2OUduczJMRURFb2tFaXhjdkx0ZDhwSTBiTjhiV3JWdngwMDgvNGY3OSs1Z3padzZtVHAycWRLaTFrcUtpb2pCMzdseUlSQ0s4ZVBGQ1p0MnJWNjlrS2lldlhMa0NGeGNYNGJhOXZiMU05VmxKMGlFMnk3b0tQQ3NyQzA1T1RraE1USVNMaTRzd2QxWlo5UFgxNGU3dURpY25KN2k2dXFLZ29LREtPbDBhTjI2TXI3LytHcTFhdFlLWm1SazJiZHFFNk9ob3pKOC9YNjVqc3F4cXIrSmlZMk54NGNJRnVlVmVYbDRvTEN4VWVKeVV4c2ZIUjJZSXdhRkRoMkx1M0xtb1Y2OGVQRDA5b2EydExWTUpJYTNVS2xrZElhV21wbFpxWUptWm1Zbmc0R0FFQmdiaXdZTUhFSWxFK095eno5QzJiVnY0K1BoZ3o1NDkrUDMzMzJGdGJRMGJHeHMwYjk0Y3ZYdjNycElRMU1IQkFiVnExY0xUcDA4aEZvdngvdjE3dUxxNll1alFvVEpEU3djSEIyUERoZzJJaUlqQXZIbnp5bFdsTUhYcVZKWG56QU9LTHFnb09kOVgzYnAxWmM1VEZoWVc2Tk9uVDVrWGJseThlRkZoa0FqOEwvQ1VWZ3BIUlVXaFpjdVdNREV4d2NpUkl6Rmd3QUFBUmVlNEN4Y3V3TnJhV21GVmEvSHFUMldmcFpMRFhwWlVmTWpqNHBZdFcxWWxnYWQwcmxLZ2FCNjFObTNheU13alc1cDY5ZXBoMHFSSjBOUFRFL1pqWUdBZ0RPVlhtdWZQbjJQR2pCbW9XN2V1ekh4cWxVRTZaNjZpNTZHb1FsZE5UUTN6NTgvSDU1OS9EaXNySzdSdDJ4Ykd4c2FvVjY4ZTh2THlzSG56WnVUbDVjSEZ4VVVJYkl5TmplSG01b1lXTFZxVVdxbHJaR1JVN3BFZ1NsNmtBUlJkT0RGMjdGZ01HREFBcjErL3hnOC8vSUJqeDQ0Sjg5UksxYTlmWDJGbFV2SHZaS2toUTRiZzg4OC9oNzYrUHFaTW1ZTE5temVqWGJ0Mnd2clpzMmVyVkRWWkZhTkZLSFB6NWsySVJDSjA2TkJCYnQxMzMzMm45SUtEa3Q4clZsWldtREZqaGhEV1hyMTZGUzlmdmtSeWNySlEyVHBqeGd5RjM2YzdkdXpBNmRPbk1YVG9VSmtoNC85S3UzZnZGa0pFVlZSbGRXaFYvRjRxTEN6RTQ4ZVBFUjRlTHB3UHc4TENZR0JnZ05HalI4UFUxQlE1T1RsWXRHZ1JBQWpuYUNrTkRRMkl4V0tWbjRNcWN5bVgzTTdTMGxJbVRFdE1USlFKdG5yMzdvMUJnd1lwUEwvRnhjWGgyTEZqZVBMa0NSNC9mb3lVbEJUczM3Ky95cVlZc0xLeXdvNGRPN0IrL1hwNGVub2lOallXVTZkT0xYTUtqZExXSHo1OEdNN096dGk1Y3ljZVBIaUF4WXNYdzlUVUZOMjZkY1A0OGVNcit5bjhMZCtqc3VZdmRuQndRTDkrL1VxOStLQTZoZ1d2U1JoNEVoRVJFUkVSbGNPREJ3OXc3Tmd4ZE9qUUFlSGg0WlcrL3hrelppaGM3dW5wQ1FNREE0d2RPMVp1WFdabXBseVFXSkt4c1RFNmRlb2t0L3pTcFVzVmFxZVVrWkdSeXBVYWlqcjdJeU1qQVFDdFc3ZVc2VndWaThWNCt2UXArdmJ0V3lXZE9jMmFOWU9lbmg0Y0hSM3grUEZqdVlDa0xOYlcxbkIzZDhmeDQ4ZHg3dHc1WVppMXQyL2Zsam52MmFWTGw5Q2dRUU5ZV2xvSzFXSkFVWWp3NGNNSG1TRlNtelp0S2d6bmUvRGd3VExiSlJhTElSS0pTcDNqTGpNekU0c1hMMFppWWlKKy9QRkhkTzdjdWN6OUZsZW5UaDI0dWJuQjBkRVJHemR1aEs2dXJrckRHSmFYbXBvYXBrNmRDZ0M0ZlBreW5qeDVnaWxUcGlpc2lsTFdlYjV6NTA2Y1BIbFN1QzJSU09EaDRRRTFOVFcwYXRWSytQeWxwNmZEMzk4ZnpaczNGNnJ5VkdWbFpZV3Z2LzRhZ096Y1UyV0ZkTXJXZCs3Y1diaUt2NlRNekV5TUd6Y09ZckVZUmtaR0dERmlCSVlNR1FKZFhWMjhmZnNXSTBlT3hQWHIxeEVVRklUUTBGQThldlFJdlh2M0ZzSzV5bVpxYWlxMFdkbytvT2o0S3Y2WjZOKy9QMUpUVS9IYmI3OGhPenNieTVZdFUza2V4bjM3OXBYNytGU1ZnWUhCUndVdnIxNjlFanBQVDUwNmhmUG56MlA5K3ZVeUhaVkhqaHlCV0N6R3Q5OStDNGxFSWhmVzUrWGxDWUdMc3M5U2VZWWJMYTZxS24ra2Jmd1l4YzluenM3T0tzMU5KNjNHZWZQbURaS1NrdENvVWFPUGJvZlVtemR2QUVCbW1FVXBzVmlzTk5DdFZhc1dGaTllak42OWUrT3JyNzVDVkZRVTFxOWZEeU1qSXpnN08rUDU4K2VZUEhreXRtM2JodHpjWExpNnVtTGN1SEVZUEhpdzBybGRkWFYxWVc5dlg2NzJLd284UlNJUkpreVlBRzF0YmJ4Ky9WcnBmUXNLQ2hSZWdDRzlPS000NmZ4M3ljbkpDdmZsNStlbmFwUC9NdDI2ZGNOLy8vdGZIRDE2Vkc0MGhDKy8vRkpwK0Z3ODhIUjNkeGVxWFVzTzN5eXRIcGVTcmc4TURJUllMSWFIaHdmT25qMkxRWU1HS1p5N3VhU1ltQmlFaElSVXluR1duNStQcTFldnlyeVhKZWY3OWZEd1FOZXVYZkhaWjUvSkxLdHFsZjE3S1NrcENmUG16UU1BNFVJUFcxdGJMRm15UkxqSXh0UFRFNnRYcjBab2FDak9uVHNIYTJ0cjRkeWpwYVVsaFBVeE1USFExZFZWZU1GSVJrWUc3dCsvLzlHaGZXNXVMaDQ4ZUlBSER4NEl5OXEyYlN0OG53UEE1czJiRVJFUkFhRG9va0VORFEwMGFkSUUrdnI2U0VsSlVmbENrNHBxMXF3WnRtL2ZqcTFidDhMUzBoSW1KaVlmL2J3M2I5Nk1EUnMyNE83ZHUwaE9Ua2FMRmkyd2J0MjZTbXB4a2IvemU2VEszMHg2ZW5wL2FSWDhQdzBEVHlJaUlpSWlvbkw0ejMvK0F3ME5EY3liTjYvTXE1d3JRdG1WLzU2ZW50RFgxMWU0UGlFaG9jekFzNnI4OHNzdkNqdGFWYVd2cjQvKy9mdkxkU3BwYUdoZzY5YXRja09ZbGNmeTVjc1ZMbmQxZFVYYnRtMXg2TkFoRkJZV1l2WHExZVhlOTZoUm85QzllM2VNSFRzV1k4YU1FVHF1L2Z6ODhKLy8vS2ZVK3g0N2RneGR1blJCWkdTa0VJWm9hR2dJODBOS2gwWUdpZ0pQYVhpaVN1Q1psNWRYWnNpaHI2K1A3dDI3dzhyS1NpNWtHRDkrUEw3ODhrdVpaUk1uVHNTd1ljTmtsaGtZR0dERGhnMzR6My8rSTFQZFV4WGV2bjJMSFR0MnlJUkJGUlVZR0lpSWlBaU1HalVLMmRuWlF1QnBaR1NFbFN0WFFsZFhWMmtJb1V5Yk5tMkVJVENMaDFSTGxpeVIyVzduenAxbzNMaXhVTEhzN3U2T2poMDd3dGJXVm1ZN1JWZnVKeWNuNCtqUm81QklKSmd6Wnc2YU5tMktkdTNhQ1cyVlZ1NEVCZ2FpYjkrKzZOdTNML0x5OHZENDhXT1pEdUhLbHBxYWlveU1ET0YyZG5ZMmdLSWc4TW1USjhMeVZxMWFZY3lZTVNnb0tNRGV2WHRoYVdtcGNqVkg4ZUZTZi83NVp6eC8vaHdiTm14UU92OWZZR0Fndkx5OFZINE9vYUdoTXZON3FrTGFpZXJuNTRmNjlldmo1Y3VYbURWckZ2ejgvTEI0OFdLNHVMakF4c1lHTDE2OHdObXpaOUduVHg4WUdockN3Y0VCMzMvL1BUNzk5Rk5oWDJLeFdEaG1sWDJXcFBQdnFqSWZNMUIwZkZibEhLN1NBRlphZ1ZweTVBRmx5NVZSZFY3U3NMQXc0ZjgzYnR5bzhMRHFpcVNtcGtJa0VnbERpeGFYbDVjbkY0U21wcVppLy83OUNBZ0lnSUdCQVFZUEhnd3ZMeThjT0hBQTl2YjJ3cnllMGd0UW5KMmQ0ZXpzak1hTkc4UER3d1ArL3Y1d2RIUlVlQUZIWmJseTVRcldyMTlmWnFmL2tTTkhaRDV2cGZuODg4K3haODhlbFM5WStEdjQ5Tk5QTVdEQUFKdzRjUUwvOTMvL2gvcjE2d3NCb0tyUFk5cTBhUmczYmx5NUhqY2pJd1ByMTY5SGVIZzQ3TzN0NGVqb3FQRDdSU0tSQ09mT0tWT21JRGs1R1dwcWFoZzZkR2k1NWkrV0VvdkZRb1dqZEdqTTRjT0hDOCsxK0h5RVFGRzQyYUpGQzVubGYwWGdXZG0vbHhvM2Jnd0hCd2QwNjlZTmxwYVdzTE96UTUwNmRXUkdGTkRRMEVCQ1FnSU1EQXlncHFZR1oyZG4yTnJhWXNHQ0JkRFQweE4rYzU0N2R3Nm5UcDNDbVRObklCS0poTERWMzk4ZkowNmNnSW1KQ2ZyMjdmdFJ6ejh2THcvang0K0hnNE1ETGw2OGlQWHIxeU1tSmdiZmZmZWRVR2thR1JtSjl1M2JJejQrSHVQR2pjT1VLVk9nb2FFQlgxOWZQSDM2dE1vRFQ2RG8vS3pvOTB6eGk4bktVcnhhV0V0TEN5dFhya1JpWWlMTXpjM0wvSjRJQ2dwQ1VGQ1F3blhGcXlmLzd1OVJabVltYnQ2OHFkTGpKaVFrS0J4T3ZLVHlqRTd6YjhMQWs0aUlpSWlJcUJ3NmQrNk03dDI3Lyt1dnZOWFYxWVd6c3pPTWpZMkY0Q0VwS1FsMTZ0UVJPb2Jmdm4yTGQrL2VDVlU0YjkrK3haczNiMlNHait2UW9ZUENZZWFBb2s1K1JYL3dTNnQ4ZkgxOTViWXYvc2YvblR1bHo5VXE3V1F2M2htY21KaUlxVk9uQ2gwY0phV2twR0RpeElreUhmU0tPakFWZFRBZlBYb1V2Ly8rTzR5TWpHQmtaQVIxZFhYazUrY2pMQ3dNWGJwMHdmMzc5MUdyVnExeXpXOElBSThlUGNMaHc0Y0IvQzhRa2Q0Ry9sZEZXN3k5MDZaTkExRDZFTXJLNk9ycTRyLy8vUzlNVFUzbE9zRXFtMFFpZ2J1N096NTgrSUJseTVZSkhaZUs1bFZTaGJHeE1SbzNib3h2dnZrR08zYnNrRm1uU29WWmVaVHNpTnExYXhjYU4yNHNMSGQzZDRlNXVibmNkb1dGaFRoMDZCQ2VQMzh1ekE4WkhCeU0rUGg0REJvMENCWVdGaWdvS0pBWmxrMDZOS2lpSVNnVkJUaVY1Zmp4NHdvN1BiMjh2R1JDUitueE1INzhlTlNyVncrOWUvZFd1aytKUkNJTVhTZzl4NmlycStQaXhZdDQrUEFoeG84ZnI3QUtUNnBIang1bzNicTFVSUhXc0dGRGxVSnNGeGVYTWlzR2k0ZXBXVmxaT0hYcUZJWVBINDdEaHc5RFgxOGZHelpzd0lJRkMvRDgrWFBZMk5nSXdkQ3NXYk5nWW1LQ1dyVnFZY2VPSGZEMDlCUSt2OFVyUE11aXluek13UDhDeDZvaURXQ0JvbUZUaTk4dXZseFRVMU51R01xU1ZQMHVGWXZGQ0E0T1J0T21UVkduVGgwRUJBUlVhdUQ1OU9sVG1KbVpLUXpBaWw5SVVsaFlpQjA3ZHNEZjN4LzUrZm40L1BQUE1YUG1URGc3TytQKy9mdFFVMVBENWN1WDRlL3ZMek04Wm1wcUt2ejgvT0RxNm9vLy92Z0RlL2Z1eGZmZmY0K3BVNmNxSExtaHFpUW5KeU03T3hzNk9qckN4UlhkdTNkSHQyN2RzSDM3ZHRqYTJxSnQyN1lBaW9aL0xGN1pKSDMreFRrNk9nSW9HdHE0dkpYa1JrWkdTaTljcUd3VEpreEFVRkFRL3Z6elR6ZzRPQ0F2THcvcTZ1b3FmNDhZL2IvMjdqd3VxbnI5QS9obkZoWkg5bFZCRUFVRkZVM0VYUk4zMURDOUxsZk5mdTVya3FRbWFxWlE0bTdjTUpkY3JxSW1DdDQwUllPd1hBcE1SY1UwdFV3VVVaRXRNRmxpRytiM0I2OXpMc1BNd0dCd2pmcThYNjlleVp3ek13Zk9tWFBPZkovdjh6eFdWc2pPenNhOGVmTnFYSGZod29Wd2NYSEJ3b1VMOGV6Wk00MzdDU0hUKytlZmY4YkpreWR4OGVKRk1jUFkydG9hdzRjUFIvZnUzV0ZnWUtCWFNmL0tHZUFuVHB6QTNyMTd4WjZ6clZxMXd0U3BVK0h0N2ExM0dkbi90YnE2WDVKSUpEVk9wTm0vZnoreXNySXdkKzVjOU92WEQydldyRUZhV2hvTURRMWhhMnNybnEreXNySmdaMmVIMk5oWUhEaHdRTHpHbXBxYVlzS0VDZUkxckRiM1VKVi9UNVZLcFhidUx5MHRCUUM0dWJuaDdiZmZ4dDI3ZDNIcTFDa3hXemc2T2hwbVptYmk4VnBVVkFTSlJLTDEzRnNmbEVxbDFuTmpUZVZaQWUwbGJpVVNpWGp1cnpxUkxTSWlBbFpXVm1MbGxFdVhMaUU1T1ZucmhEZFRVMVBFeE1RMGlIMlVscGFHalJzMzZyVWRQL3p3ZzliN3Vhb1k4TlNPQVU4aUlpSWlJcUphOFBQemc0bUppY2JqbFFOTXdnenh5by9wZXJ4Um8wWVlOV3BVZld4cXZjalB6eGN6dXB5ZG5kV1dyVml4QW0rODhZWlloblR2M3IySWlJZ1FCMFRNek14Z1ptYUd4NDhmQTZqb3EyZHFhbHJ0KzIzWnNrWHZaVFkyTm1wZi9sK2tsSlhRbTlYT3prN3I4dUxpWWdBMVp5UTlldlJJNDdHcXBkczhQVDNScUZFamZQZmRkK2pTcFFzdVhMaUE5dTNiMXpxUVY3WGNGb0Fhc3lZRVFubTlTNWN1SVRFeEVVT0hEdFVaY0UxT1RrWk1URXk5OVl2U1p1L2V2Ymg0OFNLY25KeXdhOWN1WkdabUlqTXpFMlptWm1vRGJVSTVzYXFxbG5IczFLa1RQdnp3UTQzOVY3VlhxamE2c2d6ME9jNUtTa3BRVUZDZzlkd2hLQzB0UlVKQ0FucjA2SUhJeUVnWUd4dkR5OHNMang4L1ZzdU9HRGx5cEpnTlZOVzc3Nzc3UXR2M29zYU9IYXVXb1ZwUVVJREF3RUJNbURBQnZYdjMxdnFjQVFNR29LQ2dBSThmUDBabVppYUFpZ3pWakl3TXRHM2JGa09HRE1Ia3laTjF2bWZWWUdwTi92T2YvMmd0cDExVmt5Wk4wTFJwVTUwQk9pY25KMWhZV0lnL0N4blhBd2NPRk0vcEZoWVcrUFRUVDJGc2JJeWtwQ1I4KysyM21ERmpobGo2ZDlhc1dWaTZkQ21PSGoyS2YvN3pud0FxQW5uNkJqd0J3TWZIUjN5dU52b0VaT3BTV0ZnWVB2bmtFNjNMTWpNemE2eUVvTy94R1JzYmk5emNYUHpqSC8rQXFha3B3c0xDY09IQ2hWcVhvTlltS3lzTGFXbHBHajM5QkVWRlJlSTVReXFWNHVIRGg3Q3pzOE03Nzd3alR0aHAzNzQ5akkyTjRlenNESHQ3ZTlqWTJNREN3Z0xtNXVabzNMZ3g5dTNiaDB1WExtSEtsQ2tZTjI0Y1dyWnNpWkNRRUswWldzK2ZQOWU0ZjZnclFvRHkxVmRmeGNxVkt3RlVCTVg4L1B6dzdiZmZvckN3VUN5bk8zVG9VR1JrWk9Ea3laTWFXWUdDWmN1V29WV3JWakF6TTZ0MUFIcmh3b1cxTHQzN29weWNuT0RvNkNobUNSY1VGRUFxbGI1UUw5aDE2OVpwM1A4SWhLQk04K2JONGVqb2lIbno1cUZ2Mzc3aThxeXNMQ3hmdmh6dnZQTU9idDY4aWErKytncXZ2UElLQ2dzTGNmZnVYWTJLR2ZwTVhLZ2M4Q3dzTEVTTEZpMHdhTkFnaElhR3d0UFRVNjJmOHA5UmZkd3ZDY0d2eXVmV3VMZzRIRDU4R0sxYXRjTHJyNzhPdVZ5Tzlldlg0N2ZmZm9ORUlvR0hod2NpSXlOeC8vNTkvUExMTDJqZXZEbHljM05oYkd5TXFWT25ZdS9ldmVqZHU3ZkdCSVYyN2RwcFZHcW83T3V2djhhdFc3ZlVIaE91NFFxRkFzQi9nMm5tNXVZWU5teVl6bXU4SUM4dkQ4Ykd4cld1U1BHaUZpMWFoSTRkTzJyMEZuN1IrOEZEaHc3QnpjME5YYnAwRWI4ekFCWG4yb2lJQ0RSdDJsUjhQRGMzRjhuSnlXcnJWZFpROWxHYk5tMWU2SDdzeElrVHVIejVjcDJYL2Ywclk4Q1RpSWlJaUlpb0ZuUUY2TFFGbUhRRm5Tby9ibWxwcVJidzNMMTd0ODczZnZic21kYmxlWGw1T3A4amVQRGdnZGFCdlFjUEh0VDQzTXJpNHVLd2ZmdjJXajFIMTRDM1BpWGl0QTBPQ0wyMDZpT1E4OU5QUHdHQXpxQ2YwTitwcGxuMStwUTdsc3ZsZVBYVlYzSG16QmwwN3R3WlQ1OCtyVGFRb1UzbHYwRktTZ3BtenB5SnNXUEhxdldDRmNxZGFqTml4QWdBUVAvKy9URno1a3hjdjM0ZDA2ZFAxd2dRM2I5L0g1OTk5aGtzTEN6RVFmTC9CYVZTQ1NNakkwaWxVaWlWU3JScjF3NERCZ3pRMkQvQ0lINU5LbWNWVk9ibTVvYTVjK2ZxZk43MjdkdlJxbFdyYWdmTXF2UDk5OTlEcFZLaFZhdFdPdGQ1L3Z3NVZxOWVqVkdqUm1INzl1MXdkSFNFUkNMQjJiTm4xVElyMXE1ZHE5RmI3OFNKRXpoNzlpeis5YTkvdmREMnZTaGJXMXZZMnRwaTE2NWQ4UEx5RW44L096czdtSmlZSURrNUdjMmFOY09XTFZ1UWtaR0J6TXhNWkdSa2FBd1VSa2RIbzBtVEpuQjNkNGVKaVFsaVkyTUJWR1NOcjE2OUdxbXBxWmcvZjc0NG9lSHExYXRZdm53NVB2dnNNOWpZMktDOHZCeWZmUElKenA4L2oxbXpac0hYMTFjY1pLeE42YzJuVDUvcS9PeFcvcXlWbEpRZ09qb2FZOGFNRVFkREJjYkd4dmp0dDk4UUdocUtsaTFiaWtHZzh2Snl0R25UQnExYnQwWkVSQVI4ZlgzUnFGRWpxRlFxdlV1NkFoV0RyYTFidDlaNy9mcW1MYmd0WktJNk9EaGcwcVJKT0hIaUJBNGRPaVFHSi9MeThqQng0a1M0dTd2cjlSN1Buei9IZ1FNSG9GQW9NSHo0Y0JnWUdDQThQQnk3ZHUyQ3Q3ZDNyZjUrd3NTQ2E5ZXU0Y2FORzlpMWF4Zk9uRGtEQURwN0VSY1hGNnU5eDRJRkMyQnJhNnRXUHJ4cUlDQTBOQlF4TVRIaWNUTjU4bVFZR1JtSngyT1hMbDJ3YmRzMk5HM2FWT1A5ZnZ2dE43MG5yZFJXWkdRa3JLeXN0QzRiT25Rb05tellnSXlNRE5qYjJ5TTJOaGJidDIvSDc3Ly9EazlQVDdpNHVHZzh4ODdPVGp5blZwZXBGeHNiKzlMTDREbzRPSWhsTDNOeWNsQmFXcXJSajFNZkZoWVc0aVFHWFJRS0JUNysrR08xeDVSS0pWYXZYaTBHK1ByMjdZdUJBd2ZDMnRvYVlXRmhhbVhBWDlRLy8vbFA4YjVLVjdzQmJSbHZ0U2xyWE5mcThuNXAyclJwa01sa3lNN09CbERSSDc2NHVCamg0ZUZpbWRPVksxZUs1eUtwVkNwV1FSZzBhQkNpb3FJd2UvWnNBTURvMGFNeGRPaFFNWWl0cTVlMHM3T3p6Z2tCQUhEMzdsMk5ZRnBPVGc0QWlKTm9oR0JhZFMwSkNnc0xrWkdSQWFWU2ljVEVSRFJwMGtUbnVuV3BzTEFRdDIvZmhsS3AxRGpQQ1ZtWXRYWGt5QkdZbVpscG5PZlMwOU1CMUs0eXhlalJveHZNUGtwTFM5UGFMN2s2TjI3Y3dLVkxsNUNTa3FMMnVMYnpNVlZnd0pPSWlJaUlpS2dPVkIzb3k4ckswaGdRdTMvL3ZscS9JVzJxNjhXWmw1ZFhZNi9PMHRKU3JkbENQLzMwa3hqTSt5TkdqUnFsTXlOVlY5bW8rc3d3cTJ2eDhmRlFLQlE2QTFPRmhZVUFvQkhrcUtxNmdkL0svUHo4RUJjWGgvWHIxOFBZMkxqV0pRRUZLcFZLSExnZE1HQ0EycklaTTJib25Ca3ZNRFUxUlhCd01CWXRXb1FsUzVaZzdkcTE0b0RUeFlzWHNXN2RPc2psY216Y3VQRi9Oc2dHVkFRUlpzeVlVV01XZzY1U2ZZY1BIOWJaKzZreUJ3ZUhhak90dDIvZkRtZG41eGZLeHM3TXpNU25uMzRLVTFQVGFrdTVDdG1vam82TzFmYmRiTk9tamNaakNRa0pBRkR2L1ZTMWVmRGdBYUtpb2lDVHlkUStOOGVPSGNPWFgzNkpkOTk5RjdHeHNiQzN0MGVUSmszUXJsMDcyTnZidzk3ZUhna0pDVGgzN3VucDJHa0FBQ0FBU1VSQlZCeE9uanlwOXBvcWxRcEhqeDdGL3YzN1lXaG9pTURBUUxpN3U0c1oyRUtXZVZaV2xoajhIVDkrUE16TXpCQVdGb1lUSjA1Zy9Qang2Tk9uajladFRrdEx3NGtUSi9Eenp6K3JaVjhKS245K0h6MTZwREVnYjJob2lNR0RCMlBjdUhGaTFuZGxIMzMwRWRMVDAyRmtaSVJSbzBhaHBLUkVyYndwVUZGYVVmaGMxdFIzOTg5TUxwZFh1LzIrdnI2SWlJakF5Wk1ueFY3QTRlSGhLQ29xd3N5Wk0ydDhmWlZLaFk4KytnZzVPVGw0NjYyM3hDenAvL3UvLzhPV0xWdXdlZk5tbmFXMWk0dUxrWnljako5Ly9sbTgvcVducHlNNE9Cakd4c1pvMjdZdENnc0w4Y1VYWDBDaFVLQmJ0MjRhcjFGYVdpcE92QUFxZ3QzWjJkbGlRRVVYNGZOY1UxbkM3T3hzdlBMS0srTFBIVHAwZ0oyZFhhMzd5aTVhdEVoblpRSjk5ZW5UQi92MjdST0RuTmV1WFVPSERoMHdiZG8wdlFmWGMzSnlzR3paTXZqNys2TjkrL1pxeTc3NTVodkV4c1ppelpvMXRjcHFyaXZDOVJ1b21Femg3ZTJOZGV2VzZWeGYxejJOdnFXbHF3b0xDOE90Vzdjd2UvWnNzVmR2WGF2Y3IxS1hxbVZJcDAyYkJqOC9QN1hyVzMzMHFOZWxMdStYdkx5ODhPREJBMWhhV3FKcjE2N28wNmNQbmoxN2hvU0VCTFJvMFFJZmZQQ0J6bnNZWjJkbkJBWUc0dlBQUHhkN211cFRjU010TGEzYSt3eWh2THEyeDRSdEVTYlRWZGVUTXlzckMyKysrYWI0czc0VHZmNm8yN2R2UTZWU3FaMm5CUHYyN2F2eCtWVXJOangrL0JoNWVYbGFxMERjdm4wYkFOQ2lSUXU5dDArZkNTOS9sbjBVRkJTa0VialVWOVhyWlVQNmJ2Vy94b0FuRVJFUkVSRlJIVXRMUzhQY3VYTXhjT0JBc1J6WjRjT0hzV2ZQSHN5YU5hdmFzbSs2dnNBT0dqUUlUazVPTmZiTFdiVnFGUW9LQ2hBU0VxSTJVRE4wNkZBc1hMandCWDRiZFVxbHN0WXp1blVOR3A0NmRlcFBOZENmbUppSWUvZnVZZWpRb1RvSHVZUnMycG9DbnZxVWFBTXFnbGVkT25YQ3RXdlhNR3JVcUJmcVo2WlNxYkI1ODJZa0ppWmk4T0RCR3RtUE1wbE1yOHdhRHc4UEJBVUZJVGc0R1A3Ky9wZy9mejR1WHJ5SVU2ZE9vVm16WmxpOWVyWFdiS1RLWHJTM3BpNVZCOFhMeTh1Um1wcUt1M2Z2d3NmSFIzeGMxMkI4ZGIwZS94ZSsvLzU3ZlB6eHg4ak56VVZRVUpEYWNhTlFLSERuemgwOGZQZ1FNcGtNcDA2ZEFvQnFzMEJqWW1LMFBpNWthdXRhM3FkUEgvSFlxdXQ5RkIwZERhbFVpdGRlZTAzdDhUZmZmQk9uVDUvRzhlUEhFUjBkclRWby9mUFBQMnM4Rmg4ZmoxMjdkaUVqSXdPalI0OUdWRlFVMXF4Wm8vVzlkUTM0MnRyYVlzMmFOZGkyYlJzbVRab0VaMmRueE1iR2l0bGR3dC9KMk5oWWF4blR5cDlmWFNWdTU4K2ZENmxVcWpYZzZlZm5Cd01EQTdpNHVNRFMwaExtNXVZd056ZUhpWWtKVEV4TUVCb2FpdVRrWkRIVHRUYm53Uk1uVHFpVnNOUlhYZTkzUVhoNGVMWFppSFoyZGhneFlnVDI3dDBMYjI5dlBIMzZGTkhSMFJnM2JweGVtYXBDNlZvdkx5OHhZQXBVOUNrOWUvWXM0dUxpWUdscGlSa3pabWc4OS96NTgyTFBOQ01qSTNUcTFBa2RPM1pFaHc0ZDRPN3VEcmxjamoxNzlpQTdPeHZqeDQvWGVsNFhnbVJDVm45dWJxN1cwdEc2NkxPdWNOMHZLQ2lBajQrUFdPWTFMUzBOWDM3NUphWlBueTUrZmk1Y3VJQXZ2L3dTeTVZdEV6L1R4Y1hGNk5XckYrenQ3ZlhlTG0xa01obG16NTZObFN0WG9tblRwbGk5ZWpXNmR1MWFxOWM0Y09BQUhqOStyUFZhb1ZBb2NQMzZkZXpaczBmTW9oUFUxL0dabEpTRXZMdzhwS2VuNC9idDIramN1VE5TVTFOUlVGQlE0d1MwcWh3ZEhiRnExU29vbFVyeDJIM2pqVGN3WmNvVURCNDhHRGR2M29SQ29kQmFJZUxUVHo5RlRFd01CZzhlWEtlOVoxK0V0aW9IWm1abU5mYlRyYTk5VkpmM1M4STlkK1VKaGhZV0ZsaTNiaDNzN096VXRyK29xQWd5bVV5OHovajk5OTl4Nzk0OUxGaXdvTnJyY0ZYNjlsdXM3TjY5ZTVCSUpHSmdyNmlvQ0hLNXZOcUF0Wk9URXhZdlhvenk4bks0dUxqQXdjRUI3N3p6RHViTW1RTVBEdzhBOWJPUGhNekhEaDA2YUN5cldtMUNIMElMQW0ydkp3UWxPM2Z1WE8xclBIandBRHQyN01EMDZkUDEybGQvbG4yMGZQbHl0UXpQdkx3OG5EOS92dHJzMDBPSERpRStQbDZqN3p6cHhvQW5FUkVSRVJGUkhTb3NMRVJ3Y0RCS1NrclVNb2Y4L1B5UWtKQ0FIVHQySURNekUzUG56bFVMQUV5YU5BbjUrZmwvK1AxVFUxT1JsNWVuTnVDeGVQRmlPRG82L3VIWEJpb0dSRC85OUZPdHkzUmxQWHoyMldkYUgzOFpHUjY2NU9Ua1lOT21UWkRMNWRXV2xSV3llbXJxQ2FodmRzU2pSNC93eXkrL0FLaklwQnd6Wm96V1VubVZNMU1xeThyS3dxWk5tM0R0MmpWNGVIam8xZStyT2wyN2RrVlFVQkJXckZpQjk5OS9YM3hzeFlvVjFjNXFCNERyMTY5anc0WU5XTFpzbVVabXo0c29MeS9IM2J0M2NmLytmU1FuSitQZXZYdElUazRXQTB6YU12TmVwbSsvL1JiQWYzdjFDajFzVFV4TUVCUVVoRjY5ZXFtdFAyTEVDQnc2ZEVndFVOT2pSdzl4NEZJYlhTVUthMXJ1NmVtSnhvMGIxL2sreXNuSndWZGZmWVYrL2ZyQjN0NWViWkRhM053Y0V5Wk13TzdkdXhFYkc2dDNyejRURXhPNHVyb2lKQ1FFVGs1T2lJcUt3dUxGaTlYNjh5WW1KdUs5OTk1RFJFU0UydWNsTGk0T0d6ZHVSRWhJQ083ZnY0L282R2g0ZTN2amh4OSt3TGx6NTlDeVpVdU1HREVDclZ1M2hydTdPNXlkbmNXZWZwWHA4L210YnRDemE5ZXUxUWFLbGk1ZENuTnpjN0dmY2RYUGxsQ0NXdWhEVjFuSGpoMTE5cG9FdEI4RGRiM2ZLOVBXaDFHWTVQTDc3NzlEcFZKaDZ0U3BTRXBLd3BJbFM1Q2ZuNC9PblR2WG1IVmVYRnlNalJzMzR2ejU4M0J5Y3NMNzc3K3ZkczJVU0NSWXNXSUY1czJiaDhqSVNHUm5aeU1nSUVDdDNIaVhMbDB3Y2VKRWVIbDVvVjI3ZGhxQmdJc1hMeUl5TWhLMnRyYVlNR0dDMXUwUVBzL0NQcksydHRaNURhenN3SUVEU0VoSTBHdGR3YjU5KzNEczJERVVGeGRqN05peFNFMU5SV1JrSkx5OHZPRHQ3UTJnSW1QODBxVkxPSDc4dUZqR3NhaW9DQWNPSElDWm1SbDY5T2hSWTVhZlNxWEM4K2ZQdFY3SHVuYnRpa0dEQmlFK1ByN0cwdTFBUlNicjFhdFhZV2xwQ2FsVWlwaVlHSXdhTlFvMk5qWWE2L2JvMFFOOSt2VEI1NTkvanQ2OWU2TmR1M1lBNnZmNFRFOVBGejhUVmxaV21ERmpCaTVldkFnQVl2OVZmVFZ1M0JqcDZlbll0bTJiMkI4VHFEaG4vZkxMTDFpM2JoMW16WnFsVmhwWnFWUml5NVl0T0hueUpIcjE2b1ZGaXhiVjBXLzJ2MVdmKzZpdTc1ZnUzNytQMmJOblkvYnMyUmd6Wmd4dTNicUZvS0FnaElhR2lyMVhjM0p5eExZS1FyL0hrcElTZlBYVlY3aDI3UnEyYnQycWQrQ3dwZ21GUW5ucnlxNWR1NGJtelp1TGt5eUtpb3Bxdk1lU1NxVnExOEhrNUdUY3VuVUxtWm1aOFBEd3FMZDk5TU1QUDBBcWxXcXRJUEVpbWNCQ3ovbXEyM2pseWhYY3VIRURMaTR1V2l0WlZKYWRuWTJyVjYvQzE5ZFhyNERubjJVZlZaMmN0M3YzYnNURXhFQ3BWR0xCZ2dWYWp6bWhwTzZmcVpUOW54MERua1JFUkVSRVJIV2twS1FFd2NIQlNFbEowUmh3TURFeHdmcjE2L0hlZSsvaDJMRmp5TTNOeFpJbFM4UXZ0elVGYjJReUdRb0xDNkZTcVhTVzk4ekt5c0xEaHc4MXlrUlYvdkt0ajZxbEZ3VXFsUXFYTGwycTFXc0IvNTNOclkyUGowKzlaQXpVeHFOSGo3QjgrWExrNU9SZzl1elpPc3VKbHBlWDQ4eVpNNUJJSkdqZXZIbTFyNmxQaWJhVWxCUXNXYklFU3FVU2I3LzlOclp2M3c1L2YzKzgvLzc3YXNkT2JtNHUzbnZ2UFFBVjJUMmpSbzJDaTRzTFNrcEtzR0RCQW1Sa1pLQm56NTVZdW5ScGpZTXh1cFNVbENBcEtRbG56NTVGZkh3OFZDb1YzTnpja0pLU2dzVEVSSHp3d1FmbzE2OGZPbmZ1ckxQL203R3hNVXBLU2hBWUdJaEZpeGE5Y0wvTHl0NTc3ejNrNWVYQnlzb0tIaDRlZU9PTk45QzZkV3UwYnQzNlQ1VWRmUHo0Y1d6ZHVoVzJ0clk0ZCs0Y21qWnRpdEdqUjhQQXdBRERody9YR2xpWU5tMGFCZzhlTFBhSnNyUzByREhEUmxkSjY4OCsrd3pSMGRFNmx3c0Rablc5ajNidDJvWHk4bktOa25XQ2tTTkg0dXV2djY3VmNkbXhZOGRhQlNJS0N3c2hrVWhnWkdTRUowK2VpQk1wV3Jac2lZQ0FBQUFWZ1k3Ky9mdlhXUHJPMHRJU2MrZk9WU3Z0bUorZmo3aTRPTDIzUngvQy9zak16QlRmVnhBUkVZRzllL2ZDMnRvYTMzLy9QWGJ2M28wcFU2WkFMcGRqNGNLRmFONjhlWTNsTUt1ZW4rcmpzeWtRQnA2Ri9xeENEN2F0VzdjaU5EUVVnWUdCR0Rod0lMcDE2NFpEaHc0QnFBakFsNWVYNnd6TTNiNTlHNkdob1hqNDhDRmNYRnl3WWNNR3JkbmExdGJXMkxScEV4WXZYb3h2dnZrR3QyN2R3dlRwMCtIajR3T0pSQUpMUzB1Tm5uT0NDeGN1WU0yYU5aQktwUWdNRElSQ29kQzZUY0s1WENnWEs1ZkxkZlo0cmt6WVhuM1dCWUJmZnZrRng0OGZoNE9EZzloYjJkdmJHd3FGQXFkUG54WURucjYrdmdnUEQ4ZlJvMGN4ZHV4WUdCZ1l3TnpjSEJNblRzU09IVHR3OXV4WmpiTG0xNjlmeCtYTGx3RUF5NWN2eDVNblQ5Q3VYVHVzWGJ0V1hPZlpzMmVJakl4RWFtb3FWcTVjaWRUVVZDeFpzZ1QrL3Y0WU5td1lTa3BLeE95cnNMQXc4YndWRWhJQ29LSnM1WVVMRjJCbVppWUdZb0dLKzRiSzVzeVpnOHVYTCtPamp6N0NqaDA3WUdCZ1VLL0hwNCtQRDVvMmJRcGpZMk80dXJwQ0xwZmp3dzgvaExtNU9UcDE2cVR6ZVZXM0d3RE9uajJMYmR1MndkZlhWeTM0STVGSTBMTm5UOHljT1JNN2R1eUFVcW5FdUhIamtKZVhoMVdyVmlFcEtRbjkrdlZEWUdDZ1hpVm4vNHpxY3gvVjVmMFNVRkV1M01qSVNOekdGaTFhb0t5c0RPSGg0V0lQY2lzckszaDZldUx3NGNONDdiWFhZR0ppQW5OemM4eWNPUk9ob2FFNGZQaXdXbW5TdXBTWm1Za2ZmL3hScllkOVJrYUdXc2FxY0YrY2s1TURLeXNyclg4am9meXJrTWxhSC91b29LQUF0Mi9maHF1cnE5WU1lSDNLcWxhdDhwS1VsQVJiVzF1MWpQUzB0RFF4RzE5WEc0UEszMytlUEhrQ1FQTmFWMWZxYXg5Vk5XM2FORHgvL2h3eE1USEl6YzNGeXBVck5lNlh0SjJMcUhvTWVCSVJFUkVSRWRXQjR1SmlCQWNISXlrcENmUG56OWZhVzBpaFVHRE5talZZc21RSnpwMDdoOExDUWdRRkJla1Z1R25kdWpYdTNMbURaY3VXaVRQVUt5c3RMY1dsUzVlZ1VxbTA5c1hScGJ5OEhFcWxVaTNiOHJ2dnZnT2dtWFZVVmxaV2JiOHJYYXA3VHJkdTNjU2ViSldscDZmandvVUxXcC96OE9GREFNRFJvMGUxTHRlM3oySmhZU0dPSFR1R2lJZ0lsSlNVWU9MRWlXS3B1Y0xDUW56d3dRZXd0TFJFbzBhTklKUEpjT3ZXTGR5N2R3LzkrdlhUdTFScWNYR3hXRTQyT1RsWi9Ec25KQ1JndzRZTlVDcVZXTFZxRmJ5OHZHQnZiNDhQUC93UWl4WXR3dkRod3pGNThtUVVGaFppeVpJbFNFOVBSMEJBQVA3em4vOWczcng1R0RseUpQcjI3WXVBZ0FEazVPVEExOWRYNi91clZDb29sVXF4RDUxRUlrSGp4bzJSbjUrUGUvZnU0YzZkTzdoeDR3WnUzcnlKNHVKaUdCa1pvWGZ2M2hnNWNpUThQRHlRbVptSnlNaEluRGx6QmxldVhBRlEwZS9TemMwTnpzN09ZbC9HamgwN3dzUERBNXMzYjhheVpjdXdZY01HUEh2MjdBK1Y3cE5LcGZqd3d3ODFCc1pTVWxJd2V2Um90WFYxbFUydXVydytlaDdGeE1SZ3k1WXRhTmV1SGRhdFc0ZWRPM2ZpMEtGRGlJNk9Sc2VPSFJFUkVRR0ZRZ0dwVkNyK0IxUmsvZ2ovbFpXVm9heXNERXFsRWpZMk52RDE5WVdabVpsWXFsWTRiblFGbTRWQW5xN2xncnJlUjkyN2Q0ZUxpd3VNakl5Z1ZDckY3QnZobURjeU1zTE9uVHRyN01INlIzejMzWGZZdEdtVCtMTzJDUjc2QkZ3cjk4ZmF2bjI3eG5KdGora3JLeXRMRE53M2J0d1lCZ1lHeU1qSUVBT0FRdWJHbDE5K2liMTc5NkpObXpaWXQyNGR0bTdkaXNqSVNKdytmUnFkTzNlR3JhMHRjbkp5Y1BQbVRjaGtNc2psY3Noa01wU1hsNk8wdEJTbHBhVW9LeXZEMDZkUDhkMTMzNkZuejU1bzM3NTluZS8zclZ1M2lzR3YvZnYzUXlxVndzN09EbzZPam5Cd2NBQUFEQnMyREVPR0RFRk9UZzRDQWdKdzU4NGRzZXh4ZUhnNFRwMDZCVDgvUC9UdDIxY3NmL3IwNlZNY1BIZ1FjWEZ4NHJVc01EQ3cya3pEWnMyYVlldldyUWdKQ2NITm16ZXhldlZxSER4NEVNT0dEY09JRVNNMEFrekZ4Y1hZdjM4L2podzVBcWxVaXNXTEY0c0I5cmZlZWdzWkdSa3dNVEdCZ1lFQkNnc0w4ZXV2djBJdWw5ZTZ0R3R0bEpXVlllUEdqU2d2TDBkQVFJQjRUMkJnWUlCT25Ucmg0c1dMWXFuS1JvMGFZZkRnd1RoMjdCak9uajBySHU4alI0NUVkSFEwamh3NWdnRURCdURLbFN2NCtPT1BBVURzY1dwcWFncUZRb0hCZ3dlalE0Y09ZdER5M0xsemlJcUtnbEtweE1pUkkyRmtaSVMxYTlkaXlaSWwrTmUvL29YejU4OWp4b3daK1BlLy93MXpjM09vVkNxeHhMQ3pzek9jbloyUmtwS0Nnd2NQWXZIaXhTZ29LQkRMTmlZbEpjSEF3RUE4SjlqYTJtTDgrUEdJajQ5SFZsWVdIQndjNnZ6NHJFeWhVS2hOb0lpSmljR1RKMC9FU1FRQ3BWSUpxVlFxbnFzU0V4UEZmU0Q4amRhdlg0K2VQWHRpNnRTcEtDc3JFMHR5Qy9jd1k4ZU9SV0ZoSVZ4ZFhYSGh3Z1V4TUR4aHdnUk1uVHBWNHp4WVZGU0UwdEpTTkdyVUNFK2ZQbFU3VmsrZVBJbXdzTEJhLzc3NStma3dORFFVK3h4ckM3QnF1MTVHUkVRZ0lpSkM1K3ZXNXo0Uy9OSDdKVE16TTl5OGVSTUpDUWtZTTJhTU9MRkVvVkRBejg4UFVWRlJTRWxKRWJQc0prMmFoTGZlZWd0ZmZQR0ZHTndjTW1RSVRwMDZoVU9IRHFGLy8vNHdNek9Eb2FHaFdOcGNXM3VBbUpnWW5lWGt0UkgrenJhMnR0aXpadzhLQ2dydy9mZmZxMVdCY0hOekF3QXNXN1lNWGJwMDBYamZaOCtlNGN5Wk0ybzl2K3RqSDEyN2RnMUtwVkx2L3VDbHBhV1F5K1hpc1Y3MW5pQTFOUlZaV1ZscTM1RVNFeE94YWRNbTVPVGtZTnk0Y1JxOWxJWDl1SDM3ZHJSbzBRS2xwYVU0ZXZRb1RFeE0wTHg1Yy9HWWJ3ajdxQ3FwVklvRkN4YkEwTkFRMmRuWlVLbFV5TXpNaEptWkdZeU1qSkNUazROYnQyN1YyRWFEMURIZ1NVUkVSRVJFOUFlVmxaVmgwYUpGdUh2M0x2ejkvVEY4K0hDZDZ5b1VDcXhkdXhZTEZpekE1Y3VYc1hQblR2ajcrOWY0SG9HQmdRZ0xDOFBObXpkeDllcFZqZVVTaVFSV1ZsYVlOR21TMW1DckxybTV1UmcvZmp3TURRMWhiR3lNOHZKeXNiU3VsNWVYMnJvR0JnYjQ0b3N2ZEw2V3JxRFRpd1NaVWxKU2Fnd3c2RnF1VDhDenFLZ0lzMmZQUm5wNk9xeXRyVEYvL256MDdObFRYSzVRS1BEbzBTTWtKU1dKczZ1RmdlWjU4K2JwL1hzY09YSUUrL2J0RTMvdTA2Y1BEaDQ4aVBEd2NKaVptU0VrSkVUTVR1aldyUnMyYmRxRTRPQmd4TVhGWWZUbzBVaE5UVVZhV3BwWU5ySlhyMTc0NUpOUGNPVElFVVJGUlFHb0dOd1JCcllyS3k4dlIzbDV1ZHBqTTJiTXdLdXZ2b3BaczJhSnBXRk5URXpRdlh0MzlPelpFOTI3ZDFjYldMR3pzOFBiYjcrTk9YUG00TktsUzdoOCtUS1NrcExFOHEwQTRPL3ZMdzRvT3pnNFlOT21UWGozM1hleGI5OCsrUGo0YUMwNXB5OXRnMnlXbHBhWVBuMzZDNzltWFhOM2QwZno1czBSRWhJQ1kyTmp6SjgvSDcxNjljS3BVNmR3NjlZdEpDUWsxR3FHL3VUSms4WGdqZUNWVjE2cHMrMnR5MzNrNCtPRC9QeDgvT01mL3hBZmswZ2tjSGQzVi92NWo5aTZkU3VhTkdtaWMzbmZ2bjNScGswYmxKV1ZRYUZRVkx0dWRWYXRXbFZqNmUvVHAwK0xRY3JhU0U1T3hvb1ZLOFNmSlJLSmVFejA2TkZESElCM2QzZUhrNU1UVnE5ZURZVkNnY1dMRjZObno1NklqWTNGMWF0WGtaZVhoOUxTVXIyUHA4b1pQblc1MzcyOXZXRm5ad2NuSnljNE9qcWlhZE9tYXNHajZPaG9PRHM3WS9mdTNVaE1USVN0clMyQ2dvTEV5VGl2dmZZYUlpSWlFQjRlanYzNzkyUFBuajJReVdTWU9YTW1pb3VMWVdKaWdqbHo1dWljeUZHVmxaVVZQdnJvSTV3NmRRcjc5dTFEU2tvS1NrcEt0QVo3U2twS0VCOGZEek16TXl4WnNnUmR1blFSbDdWcDB3WVBIanhRS3kvZnBFa1R6SjQ5K3cvM3g2ek9OOTk4Z3djUEhzRFB6MDhqNjlEYjJ4dlhyMS9Ia3lkUHhHd21YMTlmWEwxNlZXMkFYUzZYWTlLa1NWaS9majBlUDM0czlqdDBkWFdGbTVzYlhGMWROZmIzdG0zYkFGUlVPZWpidHkrbVQ1OHVmbjVNVFUwUkdocUs5ZXZYSXo0K0hyZHYzOGFCQXdkMEJwK3RyS3h3NE1BQjJOallZUDM2OWZqNjY2L0ZaVlV6VHNlTkc0YzMzbmhEN2R4UTE5Y09iWjQrZllxZE8zZkMzdDVlWTlMTWxTdFg4UDc3NzhQSXlBaFNxUlMvLy80N0FJaWxOZHUyYllzSkV5Wmc0c1NKQ0FrSlFVSkNBb0NLbm4yVkF6U1RKMC9Ha3lkUDRPL3ZEME5EdzJyN29ENTgrRkR0L3EveWViTkZpeFpxNTlYcUhEdDJUUHgzVkZTVTJqbEtXd2JjMHFWTGEzeE5iUlBWNm5zZi9kSDdKUk1URTJ6ZXZCbW1wcWFZT0hHaTJtc1BIejRjVVZGUk9IUG1qRmlHdFZXclZtamZ2ajFTVTFQRjlTUVNDZWJNbVlQZzRHQThmdndZVDU0OEVUOG5nUForNFo2ZW50VldVb21MaXhNcm5haFVLaVFuSjJQSWtDR3d0N2ZIN3QyN0FWUWNaN05telJLZjA3NTllN3o1NXBzNGNlS0Uxc29OY3JrYzd1N3VtRDkvdnRyamRiMlBoTUMvdmlWeTkrelpnODgvL3h5R2hvWmlaUnJndjhlMlVFNWF1TGZidVhNbmpodzVBcGxNaHFsVHA2cGxod3RlZSswMXhNZkhxeDNuWm1abW1EOS9QbVF5R1U2ZlB0Mmc5bEZWRW9rRS92Nys0ajM3bENsVFVGcGFxclpPYlN2MS9OMHg0RWxFUkVSRVJQU0NiR3hzWUdwcUNybGNqdjc5KytQMTExL1g2MHVwaVlrSjFxeFpnNE1IRCtyZC82WlpzMlppdWFlNlpHMXREVGMzTjdIWEdsQVI1T3JVcVJNbVRacFU1Kytucis3ZHU5ZExOcDdBMk5nWWdZR0J1SGZ2SG9ZTkc2YTExR1ZFUkFSVUtwVlk0bGVmbnFPTkdqVlNLMC9acDA4ZnRkNXZ2WHYzRnN2RUxsMjZWQ000MDZaTkcremN1Uk0vL2ZRVEhCd2M0T0Rnb05hLzBOTFNFaXRYcmtSV1ZoWisvUEZIL1BycnJ5Z3BLVUZaV1prNFdGSTF5Q2xrRmNwa01nd2JOZ3ltcHFaNDk5MTNrWnViQzA5UFQ3aTZ1dFpZWnMvQXdBQzllL2NXQXhhNXVibDQ4T0FCTWpJeU1HVElFTFYxYlcxdHNXblRKbVJrWk5UNWdEVlEwUnV5Y3BteGw2MWx5NVlJQ3d0VEszWG03ZTB0bHFBc0x5OUhTVWtKbEVxbG1GR3RVcW5FZlNMOFgvaTNWQ3BGOCtiTjRlbnBDWWxFQWs5UFQvRzE2a3BkN2lNVEV4Tk1tREFCUlVWRmtFZ2s2TktsaTg3eWJWV1ptNXVMR1lHNmFPdGJaV3BxaWc0ZE9zRFEwQkJHUmtaYXM5NzE1ZWpvaUNsVHBxQk5telkxOXVidDNidTNScWFGVENhRHBhVmx0Wm42SGg0ZWVQMzExMUZVVkNTZVQweE5UZEcyYlZ2NCtQaUk2N202dW1MejVzMXFXZSs5ZXZYUzZQOHFaQVdYbHBhS24zZmhNeXlSU01SQVV0VnRyYXY5M3IxN2Q3VStoZHArWDJ0cmEweWRPaFZkdW5UUk9NZTJhdFVLUVVGQnlNbkp3Y09IRDhVTXo3ZmZmaHYzN3QzRG0yKytXZU8rcUVvaWtjRFB6dytEQmczQ0R6LzhvRFBJWkdwcWlsV3JWc0hVMUZUdFhBMEFBUUVCQ0FnSUVEK3JFb25raFV1dVcxaFkxSGhzQzN4OWZXRm9hS2cyNlVZd2NPQkErUHI2cWwxL1hGMWQxY3A5Q3ZyMzd3OXJhMnN4bXlnb0tLamE5eDB5WkFpdVhMbUNCUXNXYUExb0dCc2JJeWdvQ0RkdTNFQ0hEaDFxL0QyRXZwMWp4b3pCSzYrOEFwVktCV3RyYTQzemw2Ni9hVjJlbDV5ZG5kRzVjMmUxeDhyTHkrSHU3bzZKRXlkcVpIMjNhTkVDVGs1T1l0YTlqWTBOZXZUb0lWN2Y3T3pzeE5MZEFRRUJZb2FvZzRPRHh2WFQwZEVSbXpkdmhvV0ZCVXhOVFhWdW81T1RrL2o2cHFhbVlpbGpBR2pYcnAzWTQ3UW0zM3p6alhqTzhQVDBSTmV1WFNHVlN1SHU3cTUyVDJwaFlRRW5KeWVOQUxRMkJ3OGUxUGg4QUhXN2orcjZmZ21vbUJ6NDY2Ky9hbFFPRVFKWFZhOFY2OWF0MHpoM2UzcDY0dURCZ3pBeU1zS2RPM2ZRclZzM3lHUXl0RzdkV3FOL3NvMk5EZHEyYlZ0dGorcU1qQXl4djdWRUlrRndjRENNalkzUnVIRmpIRDkrWE9mekprK2VyTE5jZkhYcWNoOE5HREFBU3FWUzQveWdxd1IvNTg2ZGtaYVdKdjRzbDh2aDVlVWx0dTBZT0hBZ1RFeE14RWx5STBlT1JFWkdCaVpNbUNCbVRGWmxiMitQUFh2Mm9MaTRXQ3c3WHZsNjR1SGgwZUQya1RiQy9kLzQ4ZU9SazVPRDh2Snl5R1F5dEdqUlF1OGU2RlJCVWxhUXkwTEFSRVJFUkVUMHQzTDJ3cFU2N1Q5RVJBMlBTcVVTQjVTSWlQNk9xdXVsU2tSRWZ5MWZmLzAxK3ZYc1hQT0tmekx5eHBaNmx3dmhGWTJJaUlpSWlQNTJaRElwbEVybHk5NE1JbnFKSkJJSmc1MUU5TGZHWUNjUjBkK0RVcW1FVFBiWFArZi85WDlESWlJaUlpS2lLb3lOak5SNmRCRVJFUkVSRVJIOUZlWG41Nk5SbFhMZWYwVU1lQklSRVJFUjBkK09yWldGV284WklpSWlJaUlpb3IraXRMUTAyRmpXcmo5MlE4U0FKeEVSRVJFUi9lMDRPVGJCcjlsWnlNM05mZG1iUWtSRVJFUkVSRlF2Y25OejhXdDJGcHliTlgzWm0xTHZHUEFrSWlJaUlxSy9IYmxNQmc4M0YvejQ0NDhNZWhJUkVSRVJFZEZmVG01dUxuNzg4VWQ0dUxsQTlqZm8yeXdwSzhoVnZleU5JQ0lpSWlJaWVobHlmM3VPbis2bHdOckdGZzRPRGpBeE1ZRk1KbnZabTBWRVJFUkVSRVJVYTBxbEV2bjUrVWhMUzhPdjJWbndjSE9CcGJuWnk5NnNGeVp2YkNuUmQxMEdQSW1JaUlpSTZHK3RUS25Fb3lmcHlNNzlEYjhYRlVHcExIL1ptMFJFUkVSRVJFUlVhektaRkkyTWpXRmphUTRueHlhUU4vQUp2UXg0RWhFUkVSRVJFUkVSRVJFUkVWR0RWWnVBNTErL2FDOFJFUkVSRVJFUkVSRVJFUkVSL1dVeDRFbEVSRVJFUkVSRVJFUkVSRVJFRFJZRG5rUkVSRVJFUkVSRVJFUkVSRVRVWURIZ1NVUkVSRVJFUkVSRVJFUkVSRVFORmdPZVJFUkVSRVJFUkVSRVJFUkVSTlJnTWVCSlJFUkVSRVJFUkVSRVJFUkVSQTBXQTU1RVJFUkVSRVJFUkVSRVJFUkUxR0F4NEVsRVJFUkVSRVJFUkVSRVJFUkVEUllEbmtSRVJFUkVSRVJFUkVSRVJFVFVZREhnU1VSRVJFUkVSRVJFUkVSRVJFUU5GZ09lUkVSRVJFUkVSRVJFUkVSRVJOUmdNZUJKUkVSRVJFUkVSRVJFUkVSRVJBMFdBNTVFUkVSRVJFUkVSRVJFUkVSRTFHQXg0RWxFUkVSRVJFUkVSRVJFUkVSRURSWURua1JFUkVSRVJFUkVSRVJFUkVUVVlESGdTVVJFUkVSRVJFUkVSRVJFUkVRTkZnT2VSRVJFUkVSRVJFUkVSRVJFUk5SZ01lQkpSRVJFUkVSRVJFUkVSRVJFUkEwV0E1NUVSRVJFUkVSRVJFUkVSRVJFMUdBeDRFbEVSRVJFUkVSRVJFUkVSRVJFRFJZRG5rUkVSRVJFUkVSRVJFUkVSRVRVWURIZ1NVUkVSRVJFUkVSRVJFUkVSRVFORmdPZVJFUkVSRVJFUkVSRVJFUkVSTlJnTWVCSlJFUkVSRVJFUkVSRVJFUkVSQTBXQTU1RVJFUkVSRVJFUkVSRVJFUkUxR0F4NEVsRVJFUkVSRVJFUkVSRVJFUkVEUllEbmtSRVJFUkVSRVJFUkVSRVJFVFVZREhnU1VSRVJFUkVSRVJFUkVSRVJFUU5GZ09lUkVSRVJFUkVSRVJFUkVSRVJOUmdNZUJKUkVSRVJFUkVSRVJFUkVSRVJBMFdBNTVFUkVSRVJFUkVSRVJFUkVSRTFHQXg0RWxFUkVSRVJFUkVSRVJFUkVSRURSWURua1JFUkVSRVJFUkVSRVJFUkVUVVlESGdTVVJFUkVSRVJFUkVSRVJFUkVRTkZnT2VlOEFNNFFBQUFTWkpSRUZVUkVSRVJFUkVSRVJFUkVSRVJOUmdNZUJKUkVSRVJFUkVSRVJFUkVSRVJBMFdBNTVFUkVSRVJFUkVSRVJFUkVSRTFHQXg0RWxFUkVSRVJFUkVSRVJFUkVSRURSWURua1JFUkVSRVJFUkVSRVJFUkVUVVlESGdTVVJFUkVSRVJFUkVSRVJFUkVRTkZnT2VSRVJFUkVSRVJFUkVSRVJFUk5SZ01lQkpSRVJFUkVSRVJFUkVSRVJFUkEwV0E1NUVSRVJFUkVSRVJFUkVSRVJFMUdBeDRFbEVSRVJFUkVSRVJFUkVSRVJFUkVSRVJFUkVSRVJFUkVSRVJFUkVSRVJFUkVSRVJFUkVSRVJFUkVSRVJFUkVSRVJFUkVSRVJFUkVSRVJFUkVSRVJFUkVSRVJFUkVSRVJFUkVSRVJFUkVSRVJFUkVSRVJFUkVSRVJFUkVSRVJFUkVSRVJFUkVSRVJFUkVSRVJFUkVSRVJFUkVSRVJFUkVSRVJFUkVSRVJFUkVSQy9GL3dOWHdrd3o3NmN1dlFBQUFBQkpSVTVFcmtKZ2dnPT0iLAoJIlRoZW1lIiA6ICIiLAoJIlR5cGUiIDogIm1pbmQiLAoJIlZlcnNpb24iIDogIjIyIgp9Cg=="/>
    </extobj>
  </extobjs>
</s:customData>
</file>

<file path=customXml/itemProps7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WPS 演示</Application>
  <PresentationFormat>宽屏</PresentationFormat>
  <Paragraphs>162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楷体</vt:lpstr>
      <vt:lpstr>华文楷体</vt:lpstr>
      <vt:lpstr>微软雅黑</vt:lpstr>
      <vt:lpstr>Arial Unicode MS</vt:lpstr>
      <vt:lpstr>Calibri</vt:lpstr>
      <vt:lpstr>Office 主题​​</vt:lpstr>
      <vt:lpstr>光伏建筑一体化（BIPV）的创新问题 ——对光伏幕墙特性选择的一点思考</vt:lpstr>
      <vt:lpstr>PowerPoint 演示文稿</vt:lpstr>
      <vt:lpstr>二、光伏幕墙有哪些特性不适应，如何解决？</vt:lpstr>
      <vt:lpstr>PowerPoint 演示文稿</vt:lpstr>
      <vt:lpstr>PowerPoint 演示文稿</vt:lpstr>
      <vt:lpstr>三、应该选择什么样的创新机制？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章放</cp:lastModifiedBy>
  <cp:revision>175</cp:revision>
  <dcterms:created xsi:type="dcterms:W3CDTF">2019-06-19T02:08:00Z</dcterms:created>
  <dcterms:modified xsi:type="dcterms:W3CDTF">2022-04-28T01:12:05Z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B1005E5C04DE49CEBEDAA2203FD1D639</vt:lpwstr>
  </property>
</Properties>
</file>